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844" r:id="rId2"/>
    <p:sldMasterId id="2147483882" r:id="rId3"/>
  </p:sldMasterIdLst>
  <p:notesMasterIdLst>
    <p:notesMasterId r:id="rId31"/>
  </p:notesMasterIdLst>
  <p:sldIdLst>
    <p:sldId id="256" r:id="rId4"/>
    <p:sldId id="1823" r:id="rId5"/>
    <p:sldId id="1824" r:id="rId6"/>
    <p:sldId id="1841" r:id="rId7"/>
    <p:sldId id="1825" r:id="rId8"/>
    <p:sldId id="283" r:id="rId9"/>
    <p:sldId id="286" r:id="rId10"/>
    <p:sldId id="1838" r:id="rId11"/>
    <p:sldId id="1808" r:id="rId12"/>
    <p:sldId id="1835" r:id="rId13"/>
    <p:sldId id="1813" r:id="rId14"/>
    <p:sldId id="1812" r:id="rId15"/>
    <p:sldId id="1810" r:id="rId16"/>
    <p:sldId id="1826" r:id="rId17"/>
    <p:sldId id="1817" r:id="rId18"/>
    <p:sldId id="1816" r:id="rId19"/>
    <p:sldId id="1839" r:id="rId20"/>
    <p:sldId id="1830" r:id="rId21"/>
    <p:sldId id="1805" r:id="rId22"/>
    <p:sldId id="1802" r:id="rId23"/>
    <p:sldId id="1832" r:id="rId24"/>
    <p:sldId id="1820" r:id="rId25"/>
    <p:sldId id="1836" r:id="rId26"/>
    <p:sldId id="1831" r:id="rId27"/>
    <p:sldId id="1821" r:id="rId28"/>
    <p:sldId id="1833" r:id="rId29"/>
    <p:sldId id="1840" r:id="rId30"/>
  </p:sldIdLst>
  <p:sldSz cx="9144000" cy="6858000" type="screen4x3"/>
  <p:notesSz cx="6743700" cy="9875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tandaardsectie" id="{16BF6327-BB7F-492C-B001-8F689C5FDFE2}">
          <p14:sldIdLst>
            <p14:sldId id="256"/>
            <p14:sldId id="1823"/>
            <p14:sldId id="1824"/>
            <p14:sldId id="1841"/>
            <p14:sldId id="1825"/>
            <p14:sldId id="283"/>
            <p14:sldId id="286"/>
            <p14:sldId id="1838"/>
            <p14:sldId id="1808"/>
            <p14:sldId id="1835"/>
            <p14:sldId id="1813"/>
            <p14:sldId id="1812"/>
            <p14:sldId id="1810"/>
            <p14:sldId id="1826"/>
            <p14:sldId id="1817"/>
            <p14:sldId id="1816"/>
            <p14:sldId id="1839"/>
            <p14:sldId id="1830"/>
            <p14:sldId id="1805"/>
            <p14:sldId id="1802"/>
            <p14:sldId id="1832"/>
            <p14:sldId id="1820"/>
            <p14:sldId id="1836"/>
            <p14:sldId id="1831"/>
            <p14:sldId id="1821"/>
            <p14:sldId id="1833"/>
            <p14:sldId id="18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ZZWE01" initials="ZQ" lastIdx="1" clrIdx="0"/>
  <p:cmAuthor id="1" name="Marianne Galema" initials="MG" lastIdx="5" clrIdx="1">
    <p:extLst>
      <p:ext uri="{19B8F6BF-5375-455C-9EA6-DF929625EA0E}">
        <p15:presenceInfo xmlns:p15="http://schemas.microsoft.com/office/powerpoint/2012/main" userId="S::mg@stroomopwaartscomm.onmicrosoft.com::2eaf6d8c-342b-4a2e-bd41-13572fa3d3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0818"/>
    <a:srgbClr val="264D74"/>
    <a:srgbClr val="3366CC"/>
    <a:srgbClr val="C00A3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32367-5197-47F0-9667-C4FF7EA2BB42}" v="4" dt="2021-09-29T12:2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9" autoAdjust="0"/>
    <p:restoredTop sz="79671" autoAdjust="0"/>
  </p:normalViewPr>
  <p:slideViewPr>
    <p:cSldViewPr>
      <p:cViewPr varScale="1">
        <p:scale>
          <a:sx n="91" d="100"/>
          <a:sy n="91" d="100"/>
        </p:scale>
        <p:origin x="20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2588"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Tijdelijke aanduiding voor datum 2"/>
          <p:cNvSpPr>
            <a:spLocks noGrp="1"/>
          </p:cNvSpPr>
          <p:nvPr>
            <p:ph type="dt" idx="1"/>
          </p:nvPr>
        </p:nvSpPr>
        <p:spPr>
          <a:xfrm>
            <a:off x="3819525" y="0"/>
            <a:ext cx="2922588"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2EC20BA-735B-4B0B-BB07-162C938870B4}" type="datetimeFigureOut">
              <a:rPr lang="en-US"/>
              <a:pPr>
                <a:defRPr/>
              </a:pPr>
              <a:t>9/30/2021</a:t>
            </a:fld>
            <a:endParaRPr lang="en-US"/>
          </a:p>
        </p:txBody>
      </p:sp>
      <p:sp>
        <p:nvSpPr>
          <p:cNvPr id="4" name="Tijdelijke aanduiding voor dia-afbeelding 3"/>
          <p:cNvSpPr>
            <a:spLocks noGrp="1" noRot="1" noChangeAspect="1"/>
          </p:cNvSpPr>
          <p:nvPr>
            <p:ph type="sldImg" idx="2"/>
          </p:nvPr>
        </p:nvSpPr>
        <p:spPr>
          <a:xfrm>
            <a:off x="904875" y="741363"/>
            <a:ext cx="4935538"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Tijdelijke aanduiding voor notities 4"/>
          <p:cNvSpPr>
            <a:spLocks noGrp="1"/>
          </p:cNvSpPr>
          <p:nvPr>
            <p:ph type="body" sz="quarter" idx="3"/>
          </p:nvPr>
        </p:nvSpPr>
        <p:spPr>
          <a:xfrm>
            <a:off x="674688" y="4691063"/>
            <a:ext cx="5394325" cy="4443412"/>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US" noProof="0"/>
          </a:p>
        </p:txBody>
      </p:sp>
      <p:sp>
        <p:nvSpPr>
          <p:cNvPr id="6" name="Tijdelijke aanduiding voor voettekst 5"/>
          <p:cNvSpPr>
            <a:spLocks noGrp="1"/>
          </p:cNvSpPr>
          <p:nvPr>
            <p:ph type="ftr" sz="quarter" idx="4"/>
          </p:nvPr>
        </p:nvSpPr>
        <p:spPr>
          <a:xfrm>
            <a:off x="0" y="9380538"/>
            <a:ext cx="2922588"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Tijdelijke aanduiding voor dianummer 6"/>
          <p:cNvSpPr>
            <a:spLocks noGrp="1"/>
          </p:cNvSpPr>
          <p:nvPr>
            <p:ph type="sldNum" sz="quarter" idx="5"/>
          </p:nvPr>
        </p:nvSpPr>
        <p:spPr>
          <a:xfrm>
            <a:off x="3819525" y="9380538"/>
            <a:ext cx="2922588"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BC0E25-3F0C-4571-B429-A0C66A024668}" type="slidenum">
              <a:rPr lang="en-US"/>
              <a:pPr>
                <a:defRPr/>
              </a:pPr>
              <a:t>‹nr.›</a:t>
            </a:fld>
            <a:endParaRPr lang="en-US"/>
          </a:p>
        </p:txBody>
      </p:sp>
    </p:spTree>
    <p:extLst>
      <p:ext uri="{BB962C8B-B14F-4D97-AF65-F5344CB8AC3E}">
        <p14:creationId xmlns:p14="http://schemas.microsoft.com/office/powerpoint/2010/main" val="442726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ergielokethartvanbrabant.nl/loon-op-zand/"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energiebespaarlening.nl/?gclid=EAIaIQobChMImLuY05mk8wIVi-R3Ch0E1wWREAAYASAAEgJWU_D_BwE" TargetMode="External"/><Relationship Id="rId5" Type="http://schemas.openxmlformats.org/officeDocument/2006/relationships/hyperlink" Target="https://www.milieucentraal.nl/energie-besparen/energiesubsidies-en-leningen/subsidie-warmtepomp/" TargetMode="External"/><Relationship Id="rId4" Type="http://schemas.openxmlformats.org/officeDocument/2006/relationships/hyperlink" Target="https://www.rvo.nl/subsidie-en-financieringswijzer/isde/woningeigenare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dvies-op-maat.milieucentraal.nl/aom/Check_je_isolati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gio-hartvanbrabant.nl/images/dowloads_in_teksten/REKS/concept-bod-2020-03/20200317-regionale-structuur-warmte-hart-van-braban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oonopzand.nl/aardgasvrij"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1</a:t>
            </a:fld>
            <a:endParaRPr lang="en-US"/>
          </a:p>
        </p:txBody>
      </p:sp>
    </p:spTree>
    <p:extLst>
      <p:ext uri="{BB962C8B-B14F-4D97-AF65-F5344CB8AC3E}">
        <p14:creationId xmlns:p14="http://schemas.microsoft.com/office/powerpoint/2010/main" val="262345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Hoe kunnen we de woningen voorbereiden op aardgasvrij?</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Om een gebouw warm te houden zonder aardgas, is de eerste stap altijd isoleren, in combinatie met kierdichting. Isolatie is altijd belangrijk. Want een lagere vraag betekent dat meer huishoudens kunnen profiteren van dezelfde bron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Voor de meeste alternatieven voor aardgas is een super goed geïsoleerd gebouw echt noodzakelijk. </a:t>
            </a:r>
            <a:r>
              <a:rPr kumimoji="0" lang="nl-NL" sz="1200" b="1" i="0" u="none" strike="noStrike" kern="1200" cap="none" spc="0" normalizeH="0" baseline="0" noProof="0" dirty="0">
                <a:ln>
                  <a:noFill/>
                </a:ln>
                <a:solidFill>
                  <a:srgbClr val="EEECE1">
                    <a:lumMod val="10000"/>
                  </a:srgbClr>
                </a:solidFill>
                <a:effectLst/>
                <a:uLnTx/>
                <a:uFillTx/>
                <a:latin typeface="Calibri"/>
                <a:ea typeface="Times New Roman" panose="02020603050405020304" pitchFamily="18" charset="0"/>
                <a:cs typeface="+mn-cs"/>
              </a:rPr>
              <a:t>Dit is afhankelijk van de keuze voor de alternatieve warmtebron of wat u zelf kiest</a:t>
            </a:r>
            <a:r>
              <a:rPr kumimoji="0" lang="nl-NL" sz="1200" b="0" i="0" u="none" strike="noStrike" kern="1200" cap="none" spc="0" normalizeH="0" baseline="0" noProof="0" dirty="0">
                <a:ln>
                  <a:noFill/>
                </a:ln>
                <a:solidFill>
                  <a:srgbClr val="EEECE1">
                    <a:lumMod val="10000"/>
                  </a:srgbClr>
                </a:solidFill>
                <a:effectLst/>
                <a:uLnTx/>
                <a:uFillTx/>
                <a:latin typeface="Calibri"/>
                <a:ea typeface="Times New Roman" panose="02020603050405020304" pitchFamily="18" charset="0"/>
                <a:cs typeface="+mn-cs"/>
              </a:rPr>
              <a:t>. Als we kunnen </a:t>
            </a:r>
            <a:r>
              <a:rPr kumimoji="0" lang="nl-NL" sz="1200" b="0" i="0" u="none" strike="noStrike" kern="1200" cap="none" spc="0" normalizeH="0" baseline="0" noProof="0" dirty="0" err="1">
                <a:ln>
                  <a:noFill/>
                </a:ln>
                <a:solidFill>
                  <a:srgbClr val="EEECE1">
                    <a:lumMod val="10000"/>
                  </a:srgbClr>
                </a:solidFill>
                <a:effectLst/>
                <a:uLnTx/>
                <a:uFillTx/>
                <a:latin typeface="Calibri"/>
                <a:ea typeface="Times New Roman" panose="02020603050405020304" pitchFamily="18" charset="0"/>
                <a:cs typeface="+mn-cs"/>
              </a:rPr>
              <a:t>aantakken</a:t>
            </a:r>
            <a:r>
              <a:rPr kumimoji="0" lang="nl-NL" sz="1200" b="0" i="0" u="none" strike="noStrike" kern="1200" cap="none" spc="0" normalizeH="0" baseline="0" noProof="0" dirty="0">
                <a:ln>
                  <a:noFill/>
                </a:ln>
                <a:solidFill>
                  <a:srgbClr val="EEECE1">
                    <a:lumMod val="10000"/>
                  </a:srgbClr>
                </a:solidFill>
                <a:effectLst/>
                <a:uLnTx/>
                <a:uFillTx/>
                <a:latin typeface="Calibri"/>
                <a:ea typeface="Times New Roman" panose="02020603050405020304" pitchFamily="18" charset="0"/>
                <a:cs typeface="+mn-cs"/>
              </a:rPr>
              <a:t> op het </a:t>
            </a:r>
            <a:r>
              <a:rPr kumimoji="0" lang="nl-NL" sz="1200" b="0" i="0" u="none" strike="noStrike" kern="1200" cap="none" spc="0" normalizeH="0" baseline="0" noProof="0" dirty="0" err="1">
                <a:ln>
                  <a:noFill/>
                </a:ln>
                <a:solidFill>
                  <a:srgbClr val="EEECE1">
                    <a:lumMod val="10000"/>
                  </a:srgbClr>
                </a:solidFill>
                <a:effectLst/>
                <a:uLnTx/>
                <a:uFillTx/>
                <a:latin typeface="Calibri"/>
                <a:ea typeface="Times New Roman" panose="02020603050405020304" pitchFamily="18" charset="0"/>
                <a:cs typeface="+mn-cs"/>
              </a:rPr>
              <a:t>Amernet</a:t>
            </a:r>
            <a:r>
              <a:rPr kumimoji="0" lang="nl-NL" sz="1200" b="0" i="0" u="none" strike="noStrike" kern="1200" cap="none" spc="0" normalizeH="0" baseline="0" noProof="0" dirty="0">
                <a:ln>
                  <a:noFill/>
                </a:ln>
                <a:solidFill>
                  <a:srgbClr val="EEECE1">
                    <a:lumMod val="10000"/>
                  </a:srgbClr>
                </a:solidFill>
                <a:effectLst/>
                <a:uLnTx/>
                <a:uFillTx/>
                <a:latin typeface="Calibri"/>
                <a:ea typeface="Times New Roman" panose="02020603050405020304" pitchFamily="18" charset="0"/>
                <a:cs typeface="+mn-cs"/>
              </a:rPr>
              <a:t>, (met hoge temperatuur verwarming) dan is goede isolatie van woningen voldoende.  Met keuze voor een warmtepomp (lage temperatuurverwarming) moet woning super geïsoleerd worden om met betaalbare maandlasten toch comfortabel te kunnen wonen: reguliere spouwisolatie niet afdoende -niet geïsoleerde vloeren op zand vaak lastig na te isoleren. Dit is zeker voor de oude woningen een knelpunt</a:t>
            </a:r>
            <a:endParaRPr kumimoji="0" lang="nl-NL"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NL" sz="1200" b="1" i="0" u="none" strike="noStrike" kern="1200" cap="none" spc="0" normalizeH="0" baseline="0" noProof="0" dirty="0">
              <a:ln>
                <a:noFill/>
              </a:ln>
              <a:solidFill>
                <a:srgbClr val="1E1C11"/>
              </a:solidFill>
              <a:effectLst/>
              <a:uLnTx/>
              <a:uFillTx/>
              <a:latin typeface="Calibri"/>
              <a:ea typeface="+mn-ea"/>
              <a:cs typeface="+mn-cs"/>
            </a:endParaRPr>
          </a:p>
          <a:p>
            <a:r>
              <a:rPr lang="nl-NL" dirty="0"/>
              <a:t>De energie die je niet gebruikt is het beste! Denk aan zonwering voor koeling in de zomer</a:t>
            </a:r>
            <a:r>
              <a:rPr kumimoji="0" lang="nl-N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Liefst met groen om wateroverlast en hittestress te voorkomen, zoals leilindes of groene daken. </a:t>
            </a:r>
          </a:p>
          <a:p>
            <a:r>
              <a:rPr lang="nl-NL" dirty="0"/>
              <a:t>Het gebruik van zuinige apparaten, ledlampen, </a:t>
            </a:r>
            <a:r>
              <a:rPr lang="nl-NL" dirty="0" err="1"/>
              <a:t>tochtstrips</a:t>
            </a:r>
            <a:r>
              <a:rPr lang="nl-NL" dirty="0"/>
              <a:t> etc. De energie die we niet gebruiken, hoeven we ook niet op te wekken.</a:t>
            </a:r>
          </a:p>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10</a:t>
            </a:fld>
            <a:endParaRPr lang="en-US"/>
          </a:p>
        </p:txBody>
      </p:sp>
    </p:spTree>
    <p:extLst>
      <p:ext uri="{BB962C8B-B14F-4D97-AF65-F5344CB8AC3E}">
        <p14:creationId xmlns:p14="http://schemas.microsoft.com/office/powerpoint/2010/main" val="47099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EEECE1">
                    <a:lumMod val="10000"/>
                  </a:srgbClr>
                </a:solidFill>
                <a:effectLst/>
                <a:uLnTx/>
                <a:uFillTx/>
                <a:latin typeface="Calibri"/>
                <a:ea typeface="Times New Roman" panose="02020603050405020304" pitchFamily="18" charset="0"/>
                <a:cs typeface="+mn-cs"/>
              </a:rPr>
              <a:t>Aardgasvrij hoeft niet in 1 keer. Het is nog lang geen 2050, het kan dus in stappen: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EEECE1">
                    <a:lumMod val="10000"/>
                  </a:srgbClr>
                </a:solidFill>
                <a:effectLst/>
                <a:uLnTx/>
                <a:uFillTx/>
                <a:latin typeface="Calibri"/>
                <a:ea typeface="Times New Roman" panose="02020603050405020304" pitchFamily="18" charset="0"/>
                <a:cs typeface="+mn-cs"/>
              </a:rPr>
              <a:t>- Het isoleren van uw dak, spouwmuur of vloer, het aanbrengen van HR++ glas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EEECE1">
                    <a:lumMod val="10000"/>
                  </a:srgbClr>
                </a:solidFill>
                <a:effectLst/>
                <a:uLnTx/>
                <a:uFillTx/>
                <a:latin typeface="Calibri"/>
                <a:ea typeface="Times New Roman" panose="02020603050405020304" pitchFamily="18" charset="0"/>
                <a:cs typeface="+mn-cs"/>
              </a:rPr>
              <a:t>- Elektrisch koken, zonnepanelen of een hybride warmtepomp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EEECE1">
                    <a:lumMod val="10000"/>
                  </a:srgbClr>
                </a:solidFill>
                <a:effectLst/>
                <a:uLnTx/>
                <a:uFillTx/>
                <a:latin typeface="Calibri"/>
                <a:ea typeface="Times New Roman" panose="02020603050405020304" pitchFamily="18" charset="0"/>
                <a:cs typeface="+mn-cs"/>
              </a:rPr>
              <a:t>- Als u gaat verhuizen, verbouwen, andere CV nodig heeft, houd er dan op deze logische momenten rekening mee dat ook uw woning geen aardgas meer kan gebruiken in 2050</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EEECE1">
                  <a:lumMod val="10000"/>
                </a:srgbClr>
              </a:solidFill>
              <a:effectLst/>
              <a:uLnTx/>
              <a:uFillTx/>
              <a:latin typeface="Calibri"/>
              <a:ea typeface="Times New Roman" panose="02020603050405020304" pitchFamily="18"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NL"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11</a:t>
            </a:fld>
            <a:endParaRPr lang="en-US"/>
          </a:p>
        </p:txBody>
      </p:sp>
    </p:spTree>
    <p:extLst>
      <p:ext uri="{BB962C8B-B14F-4D97-AF65-F5344CB8AC3E}">
        <p14:creationId xmlns:p14="http://schemas.microsoft.com/office/powerpoint/2010/main" val="3238811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gn="l"/>
            <a:r>
              <a:rPr lang="nl-NL" b="0" i="0" dirty="0">
                <a:solidFill>
                  <a:srgbClr val="333333"/>
                </a:solidFill>
                <a:effectLst/>
                <a:latin typeface="Arial" panose="020B0604020202020204" pitchFamily="34" charset="0"/>
              </a:rPr>
              <a:t>De kosten hangen af van welke isolatiemaatregelen er precies nodig zijn in uw woning.  En van wat voor duurzame warmtebron uw woning gebruik kan maken</a:t>
            </a:r>
          </a:p>
          <a:p>
            <a:pPr algn="l"/>
            <a:r>
              <a:rPr lang="nl-NL" b="0" i="0" dirty="0">
                <a:solidFill>
                  <a:srgbClr val="333333"/>
                </a:solidFill>
                <a:effectLst/>
                <a:latin typeface="Arial" panose="020B0604020202020204" pitchFamily="34" charset="0"/>
              </a:rPr>
              <a:t>* In ieder geval op natuurlijke momenten zoals verhuizing, verbouwing, andere cv dan rekening houden met opgave aardgasvrij in toekomst</a:t>
            </a:r>
          </a:p>
          <a:p>
            <a:pPr algn="l"/>
            <a:r>
              <a:rPr kumimoji="0" lang="nl-N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Ook de terugverdientijd is heel afhankelijk van de specifieke situatie.. Bijv. spouwmuurisolatie is in ca. 3,5 jaar terugverdiend. Daarnaast meer comfort, meerwaarde woning in toekomst </a:t>
            </a:r>
            <a:endParaRPr lang="nl-NL"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i="0" dirty="0">
                <a:solidFill>
                  <a:srgbClr val="333333"/>
                </a:solidFill>
                <a:effectLst/>
                <a:latin typeface="Arial" panose="020B0604020202020204" pitchFamily="34" charset="0"/>
              </a:rPr>
              <a:t>* Er zijn diverse subsidiemogelijkheden waar je gebruik van kunt maken. Bijvoorbeeld subsidie op de aanschaf van zonnepanelen (BTW teruggaaf), isolatiemaatregelen, de aanschaf van een warmtepomp, etc.</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i="0" dirty="0">
                <a:solidFill>
                  <a:srgbClr val="333333"/>
                </a:solidFill>
                <a:effectLst/>
                <a:latin typeface="Arial" panose="020B0604020202020204" pitchFamily="34" charset="0"/>
              </a:rPr>
              <a:t>* Voorbeelden – adviezen: </a:t>
            </a:r>
            <a:r>
              <a:rPr kumimoji="0" lang="nl-N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site ECLoZ, </a:t>
            </a:r>
            <a:r>
              <a:rPr kumimoji="0" lang="nl-NL" sz="1200" b="0" i="0"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milieucentraal</a:t>
            </a:r>
            <a:r>
              <a:rPr kumimoji="0" lang="nl-N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of digitale </a:t>
            </a:r>
            <a:r>
              <a:rPr lang="nl-NL" sz="1200" b="0" i="0" u="none" strike="noStrike" dirty="0">
                <a:solidFill>
                  <a:srgbClr val="A70038"/>
                </a:solidFill>
                <a:effectLst/>
                <a:latin typeface="Circular Std Book"/>
                <a:hlinkClick r:id="rId3"/>
              </a:rPr>
              <a:t>Energieloket Loon op Zand</a:t>
            </a:r>
            <a:r>
              <a:rPr lang="nl-NL" sz="1200" b="0" i="0" u="none" strike="noStrike" dirty="0">
                <a:solidFill>
                  <a:srgbClr val="A70038"/>
                </a:solidFill>
                <a:effectLst/>
                <a:latin typeface="Circular Std Book"/>
              </a:rPr>
              <a:t> of ga langs bij het energieloket in het Klavier op vrijdagmiddag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i="0" u="none" strike="noStrike" dirty="0">
              <a:solidFill>
                <a:srgbClr val="FFFFFF"/>
              </a:solidFill>
              <a:effectLst/>
              <a:latin typeface="Arial" panose="020B0604020202020204" pitchFamily="34" charset="0"/>
              <a:hlinkClick r:id="rId4"/>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1" i="0" u="none" strike="noStrike" dirty="0">
                <a:solidFill>
                  <a:srgbClr val="FFFFFF"/>
                </a:solidFill>
                <a:effectLst/>
                <a:latin typeface="Arial" panose="020B0604020202020204" pitchFamily="34" charset="0"/>
                <a:hlinkClick r:id="rId4"/>
              </a:rPr>
              <a:t>Investeringssubsidie duurzame energie en energiebesparing (ISDE)</a:t>
            </a:r>
            <a:endParaRPr lang="nl-NL" b="1" i="0" dirty="0">
              <a:solidFill>
                <a:srgbClr val="2A2A7F"/>
              </a:solidFill>
              <a:effectLst/>
              <a:latin typeface="Arial" panose="020B0604020202020204" pitchFamily="34" charset="0"/>
            </a:endParaRPr>
          </a:p>
          <a:p>
            <a:pPr algn="l"/>
            <a:r>
              <a:rPr lang="nl-NL" b="0" i="0" dirty="0">
                <a:solidFill>
                  <a:srgbClr val="333333"/>
                </a:solidFill>
                <a:effectLst/>
                <a:latin typeface="Arial" panose="020B0604020202020204" pitchFamily="34" charset="0"/>
              </a:rPr>
              <a:t>Ben je eigenaar én bewoner van je woning? Dan kun je in aanmerking komen voor de Investeringssubsidie duurzame energie en energiebesparing (ISDE). De subsidie geldt voor een investering in een warmtepomp, zonneboiler, een aansluiting op een warmtenet of met 5 typen isolatiemaatregelen. Meer informatie over deze subsidie en de voorwaarden vindt je op de website van de Rijksdienst voor Ondernemend Nederland (RVO). </a:t>
            </a:r>
          </a:p>
          <a:p>
            <a:pPr algn="l"/>
            <a:r>
              <a:rPr lang="nl-NL" b="0" i="0" dirty="0">
                <a:solidFill>
                  <a:srgbClr val="333333"/>
                </a:solidFill>
                <a:effectLst/>
                <a:latin typeface="Arial" panose="020B0604020202020204" pitchFamily="34" charset="0"/>
              </a:rPr>
              <a:t>Overweegt u een warmtepomp? Kijk dan eens naar de mogelijkheden voor een </a:t>
            </a:r>
            <a:r>
              <a:rPr lang="nl-NL" b="0" i="0" dirty="0">
                <a:solidFill>
                  <a:srgbClr val="6D6E00"/>
                </a:solidFill>
                <a:effectLst/>
                <a:latin typeface="Arial" panose="020B0604020202020204" pitchFamily="34" charset="0"/>
                <a:hlinkClick r:id="rId5"/>
              </a:rPr>
              <a:t>subsidie voor een warmtepomp</a:t>
            </a:r>
            <a:endParaRPr lang="nl-NL" b="0" i="0" dirty="0">
              <a:solidFill>
                <a:srgbClr val="333333"/>
              </a:solidFill>
              <a:effectLst/>
              <a:latin typeface="Arial" panose="020B0604020202020204" pitchFamily="34" charset="0"/>
            </a:endParaRPr>
          </a:p>
          <a:p>
            <a:pPr algn="l"/>
            <a:endParaRPr lang="nl-NL" b="1" i="0" dirty="0">
              <a:solidFill>
                <a:srgbClr val="2A2A7F"/>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1" i="0" u="none" strike="noStrike" kern="1200" cap="none" spc="0" normalizeH="0" baseline="0" noProof="0" dirty="0">
                <a:ln>
                  <a:noFill/>
                </a:ln>
                <a:solidFill>
                  <a:srgbClr val="000000"/>
                </a:solidFill>
                <a:effectLst/>
                <a:uLnTx/>
                <a:uFillTx/>
                <a:latin typeface="Arial" charset="0"/>
                <a:ea typeface="+mn-ea"/>
                <a:cs typeface="Arial" charset="0"/>
                <a:hlinkClick r:id="rId6"/>
              </a:rPr>
              <a:t>Energie bespaarlening</a:t>
            </a:r>
            <a:endParaRPr kumimoji="0" lang="nl-NL" sz="1200" b="1" i="0" u="none" strike="noStrike" kern="1200" cap="none" spc="0" normalizeH="0" baseline="0" noProof="0" dirty="0">
              <a:ln>
                <a:noFill/>
              </a:ln>
              <a:solidFill>
                <a:srgbClr val="000000"/>
              </a:solidFill>
              <a:effectLst/>
              <a:uLnTx/>
              <a:uFillTx/>
              <a:latin typeface="Arial" charset="0"/>
              <a:ea typeface="+mn-ea"/>
              <a:cs typeface="Arial" charset="0"/>
            </a:endParaRPr>
          </a:p>
          <a:p>
            <a:pPr algn="l"/>
            <a:r>
              <a:rPr lang="nl-NL" b="0" i="0" dirty="0">
                <a:solidFill>
                  <a:srgbClr val="333333"/>
                </a:solidFill>
                <a:effectLst/>
                <a:latin typeface="Arial" panose="020B0604020202020204" pitchFamily="34" charset="0"/>
              </a:rPr>
              <a:t>Naast subsidies zijn er ook leningen mogelijk zoals de </a:t>
            </a:r>
            <a:r>
              <a:rPr lang="nl-NL" b="0" i="0" dirty="0" err="1">
                <a:solidFill>
                  <a:srgbClr val="333333"/>
                </a:solidFill>
                <a:effectLst/>
                <a:latin typeface="Arial" panose="020B0604020202020204" pitchFamily="34" charset="0"/>
              </a:rPr>
              <a:t>energiebespaarlening</a:t>
            </a:r>
            <a:r>
              <a:rPr lang="nl-NL" b="0" i="0" dirty="0">
                <a:solidFill>
                  <a:srgbClr val="333333"/>
                </a:solidFill>
                <a:effectLst/>
                <a:latin typeface="Arial" panose="020B0604020202020204" pitchFamily="34" charset="0"/>
              </a:rPr>
              <a:t> van het Nationaal </a:t>
            </a:r>
            <a:r>
              <a:rPr lang="nl-NL" b="0" i="0" dirty="0" err="1">
                <a:solidFill>
                  <a:srgbClr val="333333"/>
                </a:solidFill>
                <a:effectLst/>
                <a:latin typeface="Arial" panose="020B0604020202020204" pitchFamily="34" charset="0"/>
              </a:rPr>
              <a:t>Energiebespaarfonds</a:t>
            </a:r>
            <a:r>
              <a:rPr lang="nl-NL" b="0" i="0" dirty="0">
                <a:solidFill>
                  <a:srgbClr val="333333"/>
                </a:solidFill>
                <a:effectLst/>
                <a:latin typeface="Arial" panose="020B0604020202020204" pitchFamily="34" charset="0"/>
              </a:rPr>
              <a:t>.</a:t>
            </a:r>
          </a:p>
          <a:p>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l-NL" b="0" i="0" dirty="0">
              <a:solidFill>
                <a:srgbClr val="333333"/>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12</a:t>
            </a:fld>
            <a:endParaRPr lang="en-US"/>
          </a:p>
        </p:txBody>
      </p:sp>
    </p:spTree>
    <p:extLst>
      <p:ext uri="{BB962C8B-B14F-4D97-AF65-F5344CB8AC3E}">
        <p14:creationId xmlns:p14="http://schemas.microsoft.com/office/powerpoint/2010/main" val="224231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b="1" i="0" dirty="0">
                <a:solidFill>
                  <a:srgbClr val="2A2A7F"/>
                </a:solidFill>
                <a:effectLst/>
                <a:latin typeface="Arial" panose="020B0604020202020204" pitchFamily="34" charset="0"/>
              </a:rPr>
              <a:t>In onze gemeente veel geluk met Casade en ECLoZ!!</a:t>
            </a:r>
          </a:p>
          <a:p>
            <a:pPr algn="l"/>
            <a:r>
              <a:rPr lang="nl-NL" b="0" i="0" dirty="0">
                <a:solidFill>
                  <a:srgbClr val="2A2A7F"/>
                </a:solidFill>
                <a:effectLst/>
                <a:latin typeface="Arial" panose="020B0604020202020204" pitchFamily="34" charset="0"/>
              </a:rPr>
              <a:t>V</a:t>
            </a:r>
            <a:r>
              <a:rPr lang="nl-NL" b="0" i="0" dirty="0">
                <a:solidFill>
                  <a:srgbClr val="333333"/>
                </a:solidFill>
                <a:effectLst/>
                <a:latin typeface="Arial" panose="020B0604020202020204" pitchFamily="34" charset="0"/>
              </a:rPr>
              <a:t>oor de huurwoningen is </a:t>
            </a:r>
            <a:r>
              <a:rPr lang="nl-NL" b="1" i="0" dirty="0">
                <a:solidFill>
                  <a:srgbClr val="333333"/>
                </a:solidFill>
                <a:effectLst/>
                <a:latin typeface="Arial" panose="020B0604020202020204" pitchFamily="34" charset="0"/>
              </a:rPr>
              <a:t>Casade</a:t>
            </a:r>
            <a:r>
              <a:rPr lang="nl-NL" b="0" i="0" dirty="0">
                <a:solidFill>
                  <a:srgbClr val="333333"/>
                </a:solidFill>
                <a:effectLst/>
                <a:latin typeface="Arial" panose="020B0604020202020204" pitchFamily="34" charset="0"/>
              </a:rPr>
              <a:t> erg actief om deze voor te bereiden op aardgasvrij wonen. Hiermee hebben zij al veel kennis en ervaring in de aanpak hiervan. Zij willen deze kennis delen en wellicht zijn er nog opties. </a:t>
            </a:r>
            <a:r>
              <a:rPr lang="nl-NL" b="1" i="0" dirty="0">
                <a:solidFill>
                  <a:srgbClr val="333333"/>
                </a:solidFill>
                <a:effectLst/>
                <a:latin typeface="Arial" panose="020B0604020202020204" pitchFamily="34" charset="0"/>
              </a:rPr>
              <a:t>Jeroen Cools </a:t>
            </a:r>
            <a:r>
              <a:rPr lang="nl-NL" b="0" i="0" dirty="0">
                <a:solidFill>
                  <a:srgbClr val="333333"/>
                </a:solidFill>
                <a:effectLst/>
                <a:latin typeface="Arial" panose="020B0604020202020204" pitchFamily="34" charset="0"/>
              </a:rPr>
              <a:t>van Casade zal straks toelichten waar zij mee bezig zijn. Voor de huurders blijft natuurlijk energiebesparing belangrijk.</a:t>
            </a:r>
          </a:p>
          <a:p>
            <a:pPr algn="l"/>
            <a:endParaRPr lang="nl-NL" b="0" i="0" dirty="0">
              <a:solidFill>
                <a:srgbClr val="333333"/>
              </a:solidFill>
              <a:effectLst/>
              <a:latin typeface="Arial" panose="020B0604020202020204" pitchFamily="34" charset="0"/>
            </a:endParaRPr>
          </a:p>
          <a:p>
            <a:pPr algn="l"/>
            <a:r>
              <a:rPr lang="nl-NL" b="0" i="0" dirty="0">
                <a:solidFill>
                  <a:srgbClr val="333333"/>
                </a:solidFill>
                <a:effectLst/>
                <a:latin typeface="Arial" panose="020B0604020202020204" pitchFamily="34" charset="0"/>
              </a:rPr>
              <a:t>Voor de koopwoningen kunt u advies inwinnen bij een expert wat de beste aanpak is voor jouw huis.</a:t>
            </a:r>
            <a:br>
              <a:rPr lang="nl-NL" b="0" i="0" dirty="0">
                <a:solidFill>
                  <a:srgbClr val="333333"/>
                </a:solidFill>
                <a:effectLst/>
                <a:latin typeface="Arial" panose="020B0604020202020204" pitchFamily="34" charset="0"/>
              </a:rPr>
            </a:br>
            <a:r>
              <a:rPr lang="nl-NL" b="0" i="0" dirty="0">
                <a:solidFill>
                  <a:srgbClr val="333333"/>
                </a:solidFill>
                <a:effectLst/>
                <a:latin typeface="Arial" panose="020B0604020202020204" pitchFamily="34" charset="0"/>
              </a:rPr>
              <a:t>Hiervoor kunt u gebruik maken van </a:t>
            </a:r>
            <a:r>
              <a:rPr lang="nl-NL" b="1" i="0" dirty="0">
                <a:solidFill>
                  <a:srgbClr val="333333"/>
                </a:solidFill>
                <a:effectLst/>
                <a:latin typeface="Arial" panose="020B0604020202020204" pitchFamily="34" charset="0"/>
              </a:rPr>
              <a:t>ECLoZ,</a:t>
            </a:r>
            <a:r>
              <a:rPr lang="nl-NL" b="0" i="0" dirty="0">
                <a:solidFill>
                  <a:srgbClr val="333333"/>
                </a:solidFill>
                <a:effectLst/>
                <a:latin typeface="Arial" panose="020B0604020202020204" pitchFamily="34" charset="0"/>
              </a:rPr>
              <a:t> het energiecollectief in Loon op Zand en het van </a:t>
            </a:r>
            <a:r>
              <a:rPr lang="nl-NL" b="1" i="0" dirty="0">
                <a:solidFill>
                  <a:srgbClr val="333333"/>
                </a:solidFill>
                <a:effectLst/>
                <a:latin typeface="Arial" panose="020B0604020202020204" pitchFamily="34" charset="0"/>
              </a:rPr>
              <a:t>het energieloket Loon op Zand</a:t>
            </a:r>
            <a:r>
              <a:rPr lang="nl-NL" b="0" i="0" dirty="0">
                <a:solidFill>
                  <a:srgbClr val="333333"/>
                </a:solidFill>
                <a:effectLst/>
                <a:latin typeface="Arial" panose="020B0604020202020204" pitchFamily="34" charset="0"/>
              </a:rPr>
              <a:t>. </a:t>
            </a:r>
            <a:r>
              <a:rPr lang="nl-NL" b="1" i="0" dirty="0">
                <a:solidFill>
                  <a:srgbClr val="333333"/>
                </a:solidFill>
                <a:effectLst/>
                <a:latin typeface="Arial" panose="020B0604020202020204" pitchFamily="34" charset="0"/>
              </a:rPr>
              <a:t>Alex van der Haring </a:t>
            </a:r>
            <a:r>
              <a:rPr lang="nl-NL" b="0" i="0" dirty="0">
                <a:solidFill>
                  <a:srgbClr val="333333"/>
                </a:solidFill>
                <a:effectLst/>
                <a:latin typeface="Arial" panose="020B0604020202020204" pitchFamily="34" charset="0"/>
              </a:rPr>
              <a:t>zal u hier dadelijk meer over vertellen.</a:t>
            </a:r>
          </a:p>
          <a:p>
            <a:pPr algn="l"/>
            <a:endParaRPr lang="nl-NL" b="0" i="0" dirty="0">
              <a:solidFill>
                <a:srgbClr val="333333"/>
              </a:solidFill>
              <a:effectLst/>
              <a:latin typeface="Arial" panose="020B0604020202020204" pitchFamily="34" charset="0"/>
            </a:endParaRPr>
          </a:p>
          <a:p>
            <a:pPr algn="l"/>
            <a:r>
              <a:rPr lang="nl-NL" b="0" i="0" dirty="0">
                <a:solidFill>
                  <a:srgbClr val="333333"/>
                </a:solidFill>
                <a:effectLst/>
                <a:latin typeface="Arial" panose="020B0604020202020204" pitchFamily="34" charset="0"/>
              </a:rPr>
              <a:t>Op de website van milieu centraal kunt u ook veel informatie vinden, er is een stappenplan en u kunt zelf een </a:t>
            </a:r>
            <a:r>
              <a:rPr lang="nl-NL" b="0" i="0" dirty="0">
                <a:solidFill>
                  <a:srgbClr val="6D6E00"/>
                </a:solidFill>
                <a:effectLst/>
                <a:latin typeface="Arial" panose="020B0604020202020204" pitchFamily="34" charset="0"/>
                <a:hlinkClick r:id="rId3"/>
              </a:rPr>
              <a:t>isolatiecheck</a:t>
            </a:r>
            <a:r>
              <a:rPr lang="nl-NL" b="0" i="0" dirty="0">
                <a:solidFill>
                  <a:srgbClr val="333333"/>
                </a:solidFill>
                <a:effectLst/>
                <a:latin typeface="Arial" panose="020B0604020202020204" pitchFamily="34" charset="0"/>
              </a:rPr>
              <a:t> doen. </a:t>
            </a:r>
          </a:p>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13</a:t>
            </a:fld>
            <a:endParaRPr lang="en-US"/>
          </a:p>
        </p:txBody>
      </p:sp>
    </p:spTree>
    <p:extLst>
      <p:ext uri="{BB962C8B-B14F-4D97-AF65-F5344CB8AC3E}">
        <p14:creationId xmlns:p14="http://schemas.microsoft.com/office/powerpoint/2010/main" val="1056062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1E1C11"/>
                </a:solidFill>
                <a:effectLst/>
                <a:uLnTx/>
                <a:uFillTx/>
                <a:latin typeface="Calibri"/>
                <a:ea typeface="+mn-ea"/>
                <a:cs typeface="+mn-cs"/>
              </a:rPr>
              <a:t>Het elektriciteitsnet moet worden aangepast op aardgasvrij wonen.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1E1C11"/>
                </a:solidFill>
                <a:effectLst/>
                <a:uLnTx/>
                <a:uFillTx/>
                <a:latin typeface="Calibri"/>
                <a:ea typeface="+mn-ea"/>
                <a:cs typeface="+mn-cs"/>
              </a:rPr>
              <a:t>Aardgasvrij wonen kost meer stroom en de zonneparken en windmolens geven ook een uitdaging voor het stroomnet met de piekopbrengsten.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1E1C11"/>
                </a:solidFill>
                <a:effectLst/>
                <a:uLnTx/>
                <a:uFillTx/>
                <a:latin typeface="Calibri"/>
                <a:ea typeface="+mn-ea"/>
                <a:cs typeface="+mn-cs"/>
              </a:rPr>
              <a:t>Opgave voor </a:t>
            </a:r>
            <a:r>
              <a:rPr lang="nl-NL" b="0" dirty="0"/>
              <a:t>Enexis om dit te realiseren.</a:t>
            </a:r>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14</a:t>
            </a:fld>
            <a:endParaRPr lang="en-US"/>
          </a:p>
        </p:txBody>
      </p:sp>
    </p:spTree>
    <p:extLst>
      <p:ext uri="{BB962C8B-B14F-4D97-AF65-F5344CB8AC3E}">
        <p14:creationId xmlns:p14="http://schemas.microsoft.com/office/powerpoint/2010/main" val="2619351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Arial" panose="020B0604020202020204" pitchFamily="34" charset="0"/>
              </a:rPr>
              <a:t>Er zijn warmtebronnen met hoge en met lage temperatuur, voor u individueel of als collectief systeem.</a:t>
            </a:r>
          </a:p>
          <a:p>
            <a:r>
              <a:rPr lang="nl-NL" sz="1200" dirty="0">
                <a:effectLst/>
                <a:latin typeface="Calibri" panose="020F0502020204030204" pitchFamily="34" charset="0"/>
                <a:ea typeface="Calibri" panose="020F0502020204030204" pitchFamily="34" charset="0"/>
                <a:cs typeface="Times New Roman" panose="02020603050405020304" pitchFamily="18" charset="0"/>
              </a:rPr>
              <a:t>Loon op Zand heeft te weinig bestaande warmtebronnen of een restwarmtebron. Er zijn onderzoeken of we kunnen aansluiten op het regionale </a:t>
            </a:r>
            <a:r>
              <a:rPr lang="nl-NL" sz="1200" b="1" dirty="0">
                <a:effectLst/>
                <a:latin typeface="Calibri" panose="020F0502020204030204" pitchFamily="34" charset="0"/>
                <a:ea typeface="Calibri" panose="020F0502020204030204" pitchFamily="34" charset="0"/>
                <a:cs typeface="Times New Roman" panose="02020603050405020304" pitchFamily="18" charset="0"/>
              </a:rPr>
              <a:t>warmtenet</a:t>
            </a:r>
            <a:r>
              <a:rPr lang="nl-NL" sz="1200" dirty="0">
                <a:effectLst/>
                <a:latin typeface="Calibri" panose="020F0502020204030204" pitchFamily="34" charset="0"/>
                <a:ea typeface="Calibri" panose="020F0502020204030204" pitchFamily="34" charset="0"/>
                <a:cs typeface="Times New Roman" panose="02020603050405020304" pitchFamily="18" charset="0"/>
              </a:rPr>
              <a:t> vanuit de Amer. </a:t>
            </a:r>
          </a:p>
          <a:p>
            <a:r>
              <a:rPr lang="nl-NL" sz="1200" dirty="0">
                <a:effectLst/>
                <a:latin typeface="Calibri" panose="020F0502020204030204" pitchFamily="34" charset="0"/>
                <a:ea typeface="Calibri" panose="020F0502020204030204" pitchFamily="34" charset="0"/>
                <a:cs typeface="Times New Roman" panose="02020603050405020304" pitchFamily="18" charset="0"/>
              </a:rPr>
              <a:t>In de toekomst is wellicht geothermie uit de bodem, </a:t>
            </a:r>
            <a:r>
              <a:rPr kumimoji="0" lang="nl-NL" sz="1200" b="0" i="0"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aquathermie</a:t>
            </a:r>
            <a:r>
              <a:rPr kumimoji="0" lang="nl-N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uit het water of een warmte en koude opslag (WKO) om in de zomer warmte op te slaan die u er in de winter weer uit kan halen.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De meest voor de hand liggende oplossing zal een </a:t>
            </a:r>
            <a:r>
              <a:rPr lang="nl-NL" sz="1200" b="1" dirty="0">
                <a:effectLst/>
                <a:latin typeface="Calibri" panose="020F0502020204030204" pitchFamily="34" charset="0"/>
                <a:ea typeface="Calibri" panose="020F0502020204030204" pitchFamily="34" charset="0"/>
                <a:cs typeface="Times New Roman" panose="02020603050405020304" pitchFamily="18" charset="0"/>
              </a:rPr>
              <a:t>collectieve of individuele hybride warmtepomp </a:t>
            </a:r>
            <a:r>
              <a:rPr lang="nl-NL" sz="1200" dirty="0">
                <a:effectLst/>
                <a:latin typeface="Calibri" panose="020F0502020204030204" pitchFamily="34" charset="0"/>
                <a:ea typeface="Calibri" panose="020F0502020204030204" pitchFamily="34" charset="0"/>
                <a:cs typeface="Times New Roman" panose="02020603050405020304" pitchFamily="18" charset="0"/>
              </a:rPr>
              <a:t>zijn.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B2B2B2"/>
                </a:solidFill>
                <a:effectLst/>
                <a:uLnTx/>
                <a:uFillTx/>
                <a:latin typeface="Calibri" panose="020F0502020204030204" pitchFamily="34" charset="0"/>
                <a:ea typeface="Calibri" panose="020F0502020204030204" pitchFamily="34" charset="0"/>
                <a:cs typeface="Times New Roman" panose="02020603050405020304" pitchFamily="18" charset="0"/>
              </a:rPr>
              <a:t>Voor woningen die moeilijk super goed te isoleren zijn, kan </a:t>
            </a:r>
            <a:r>
              <a:rPr kumimoji="0" lang="nl-NL" sz="1200" b="1" i="0" u="none" strike="noStrike" kern="1200" cap="none" spc="0" normalizeH="0" baseline="0" noProof="0" dirty="0">
                <a:ln>
                  <a:noFill/>
                </a:ln>
                <a:solidFill>
                  <a:srgbClr val="B2B2B2"/>
                </a:solidFill>
                <a:effectLst/>
                <a:uLnTx/>
                <a:uFillTx/>
                <a:latin typeface="Calibri" panose="020F0502020204030204" pitchFamily="34" charset="0"/>
                <a:ea typeface="Calibri" panose="020F0502020204030204" pitchFamily="34" charset="0"/>
                <a:cs typeface="Times New Roman" panose="02020603050405020304" pitchFamily="18" charset="0"/>
              </a:rPr>
              <a:t>groen gas </a:t>
            </a:r>
            <a:r>
              <a:rPr kumimoji="0" lang="nl-NL" sz="1200" b="0" i="0" u="none" strike="noStrike" kern="1200" cap="none" spc="0" normalizeH="0" baseline="0" noProof="0" dirty="0">
                <a:ln>
                  <a:noFill/>
                </a:ln>
                <a:solidFill>
                  <a:srgbClr val="B2B2B2"/>
                </a:solidFill>
                <a:effectLst/>
                <a:uLnTx/>
                <a:uFillTx/>
                <a:latin typeface="Calibri" panose="020F0502020204030204" pitchFamily="34" charset="0"/>
                <a:ea typeface="Calibri" panose="020F0502020204030204" pitchFamily="34" charset="0"/>
                <a:cs typeface="Times New Roman" panose="02020603050405020304" pitchFamily="18" charset="0"/>
              </a:rPr>
              <a:t>een optie zijn. Maar dat is beperkt beschikbaar.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B2B2B2"/>
                </a:solidFill>
                <a:effectLst/>
                <a:uLnTx/>
                <a:uFillTx/>
                <a:latin typeface="Calibri" panose="020F0502020204030204" pitchFamily="34" charset="0"/>
                <a:ea typeface="Calibri" panose="020F0502020204030204" pitchFamily="34" charset="0"/>
                <a:cs typeface="Times New Roman" panose="02020603050405020304" pitchFamily="18" charset="0"/>
              </a:rPr>
              <a:t>Dat geldt ook voor waterstofgas. Dat wordt wellicht in de verre toekomst mogelijk, maar zal voor de verwarming van woningen de komende jaren geen optie kunnen zijn.</a:t>
            </a:r>
          </a:p>
          <a:p>
            <a:r>
              <a:rPr lang="nl-NL" sz="105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https://www.regio-hartvanbrabant.nl/images/dowloads_in_teksten/REKS/concept-bod-2020-03/20200317-regionale-structuur-warmte-hart-van-brabant.pdf</a:t>
            </a:r>
            <a:endParaRPr lang="nl-NL" sz="1050" dirty="0">
              <a:effectLst/>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15</a:t>
            </a:fld>
            <a:endParaRPr lang="en-US"/>
          </a:p>
        </p:txBody>
      </p:sp>
    </p:spTree>
    <p:extLst>
      <p:ext uri="{BB962C8B-B14F-4D97-AF65-F5344CB8AC3E}">
        <p14:creationId xmlns:p14="http://schemas.microsoft.com/office/powerpoint/2010/main" val="113304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0" i="0" dirty="0">
                <a:solidFill>
                  <a:srgbClr val="333333"/>
                </a:solidFill>
                <a:effectLst/>
                <a:latin typeface="Arial" panose="020B0604020202020204" pitchFamily="34" charset="0"/>
              </a:rPr>
              <a:t>In de transitievisie warmte leggen we als gemeente vast hoe we in stappen kunnen komen naar aardgasvrij.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i="0" dirty="0">
                <a:solidFill>
                  <a:srgbClr val="333333"/>
                </a:solidFill>
                <a:effectLst/>
                <a:latin typeface="Arial" panose="020B0604020202020204" pitchFamily="34" charset="0"/>
              </a:rPr>
              <a:t>Wijkgericht aangeven wat alternatieve warmtebronnen kunnen zijn en wat de meest kansrijke volgorde is om de wijken aardgasvrij te maken.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0" i="0" dirty="0">
              <a:solidFill>
                <a:srgbClr val="333333"/>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16</a:t>
            </a:fld>
            <a:endParaRPr lang="en-US"/>
          </a:p>
        </p:txBody>
      </p:sp>
    </p:spTree>
    <p:extLst>
      <p:ext uri="{BB962C8B-B14F-4D97-AF65-F5344CB8AC3E}">
        <p14:creationId xmlns:p14="http://schemas.microsoft.com/office/powerpoint/2010/main" val="377925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Alternatieve warmtebronnen per wijk geselecteerd op basis van de Laagste nationale kosten (berekening vanuit het Rijk): laagste totaalkosten voor isolatie + installaties panden + aanleg warmtenetten + elektriciteitsnet verzwaring </a:t>
            </a:r>
            <a:r>
              <a:rPr kumimoji="0" lang="nl-NL" sz="1200" b="0" i="0" u="none" strike="noStrike" kern="1200" cap="none" spc="0" normalizeH="0" baseline="0" noProof="0" dirty="0" err="1">
                <a:ln>
                  <a:noFill/>
                </a:ln>
                <a:solidFill>
                  <a:prstClr val="black"/>
                </a:solidFill>
                <a:effectLst/>
                <a:uLnTx/>
                <a:uFillTx/>
                <a:latin typeface="Calibri"/>
                <a:ea typeface="+mn-ea"/>
                <a:cs typeface="+mn-cs"/>
              </a:rPr>
              <a:t>etc</a:t>
            </a:r>
            <a:r>
              <a:rPr kumimoji="0" lang="nl-NL"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In paarse gebieden zoals </a:t>
            </a:r>
            <a:r>
              <a:rPr kumimoji="0" lang="nl-NL" sz="1200" b="1" i="0" u="none" strike="noStrike" kern="1200" cap="none" spc="0" normalizeH="0" baseline="0" noProof="0" dirty="0">
                <a:ln>
                  <a:noFill/>
                </a:ln>
                <a:solidFill>
                  <a:prstClr val="black"/>
                </a:solidFill>
                <a:effectLst/>
                <a:uLnTx/>
                <a:uFillTx/>
                <a:latin typeface="Calibri"/>
                <a:ea typeface="+mn-ea"/>
                <a:cs typeface="+mn-cs"/>
              </a:rPr>
              <a:t>oud-loon; molenwijk zuid; pannenhoef oost, schrijversbuurt en de els</a:t>
            </a:r>
            <a:r>
              <a:rPr kumimoji="0" lang="nl-NL" sz="1200" b="0" i="0" u="none" strike="noStrike" kern="1200" cap="none" spc="0" normalizeH="0" baseline="0" noProof="0" dirty="0">
                <a:ln>
                  <a:noFill/>
                </a:ln>
                <a:solidFill>
                  <a:prstClr val="black"/>
                </a:solidFill>
                <a:effectLst/>
                <a:uLnTx/>
                <a:uFillTx/>
                <a:latin typeface="Calibri"/>
                <a:ea typeface="+mn-ea"/>
                <a:cs typeface="+mn-cs"/>
              </a:rPr>
              <a:t>: is met een individuele (hybride) luchtwarmtepomp de laagste kosten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In de rode en blauwe gebieden: </a:t>
            </a:r>
            <a:r>
              <a:rPr kumimoji="0" lang="nl-NL" sz="1200" b="1" i="0" u="none" strike="noStrike" kern="1200" cap="none" spc="0" normalizeH="0" baseline="0" noProof="0" dirty="0" err="1">
                <a:ln>
                  <a:noFill/>
                </a:ln>
                <a:solidFill>
                  <a:prstClr val="black"/>
                </a:solidFill>
                <a:effectLst/>
                <a:uLnTx/>
                <a:uFillTx/>
                <a:latin typeface="Calibri"/>
                <a:ea typeface="+mn-ea"/>
                <a:cs typeface="+mn-cs"/>
              </a:rPr>
              <a:t>loonse</a:t>
            </a:r>
            <a:r>
              <a:rPr kumimoji="0" lang="nl-NL" sz="1200" b="1" i="0" u="none" strike="noStrike" kern="1200" cap="none" spc="0" normalizeH="0" baseline="0" noProof="0" dirty="0">
                <a:ln>
                  <a:noFill/>
                </a:ln>
                <a:solidFill>
                  <a:prstClr val="black"/>
                </a:solidFill>
                <a:effectLst/>
                <a:uLnTx/>
                <a:uFillTx/>
                <a:latin typeface="Calibri"/>
                <a:ea typeface="+mn-ea"/>
                <a:cs typeface="+mn-cs"/>
              </a:rPr>
              <a:t> vaart, centrum, </a:t>
            </a:r>
            <a:r>
              <a:rPr kumimoji="0" lang="nl-NL" sz="1200" b="1" i="0" u="none" strike="noStrike" kern="1200" cap="none" spc="0" normalizeH="0" baseline="0" noProof="0" dirty="0" err="1">
                <a:ln>
                  <a:noFill/>
                </a:ln>
                <a:solidFill>
                  <a:prstClr val="black"/>
                </a:solidFill>
                <a:effectLst/>
                <a:uLnTx/>
                <a:uFillTx/>
                <a:latin typeface="Calibri"/>
                <a:ea typeface="+mn-ea"/>
                <a:cs typeface="+mn-cs"/>
              </a:rPr>
              <a:t>heikant</a:t>
            </a:r>
            <a:r>
              <a:rPr kumimoji="0" lang="nl-NL" sz="1200" b="1" i="0" u="none" strike="noStrike" kern="1200" cap="none" spc="0" normalizeH="0" baseline="0" noProof="0" dirty="0">
                <a:ln>
                  <a:noFill/>
                </a:ln>
                <a:solidFill>
                  <a:prstClr val="black"/>
                </a:solidFill>
                <a:effectLst/>
                <a:uLnTx/>
                <a:uFillTx/>
                <a:latin typeface="Calibri"/>
                <a:ea typeface="+mn-ea"/>
                <a:cs typeface="+mn-cs"/>
              </a:rPr>
              <a:t> en draaiboom en de klinkenpolder </a:t>
            </a:r>
            <a:r>
              <a:rPr kumimoji="0" lang="nl-NL" sz="1200" b="0" i="0" u="none" strike="noStrike" kern="1200" cap="none" spc="0" normalizeH="0" baseline="0" noProof="0" dirty="0">
                <a:ln>
                  <a:noFill/>
                </a:ln>
                <a:solidFill>
                  <a:prstClr val="black"/>
                </a:solidFill>
                <a:effectLst/>
                <a:uLnTx/>
                <a:uFillTx/>
                <a:latin typeface="Calibri"/>
                <a:ea typeface="+mn-ea"/>
                <a:cs typeface="+mn-cs"/>
              </a:rPr>
              <a:t>is de optie voor aanleg warmtenet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In groot deel gemeente is groen gas goedkoopste strategie, maar beperkt beschikbaar. Individuele oplossingen of laag temperatuur warmtenet alternatief. Hoog temperatuur warmtenet duurst in aanleg.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Komende jaren verder uitwerken wat mogelijk – wenselijk</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r>
              <a:rPr lang="nl-NL" dirty="0"/>
              <a:t>Waterstofgas de komende jaren nog geen optie voor de gebouwde omgeving</a:t>
            </a:r>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17</a:t>
            </a:fld>
            <a:endParaRPr lang="en-US"/>
          </a:p>
        </p:txBody>
      </p:sp>
    </p:spTree>
    <p:extLst>
      <p:ext uri="{BB962C8B-B14F-4D97-AF65-F5344CB8AC3E}">
        <p14:creationId xmlns:p14="http://schemas.microsoft.com/office/powerpoint/2010/main" val="32770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Ervaringen proefwijken aardgasvrije wijken: vooral kleinschalig opstarten kan een beweging op gang krijgen en het verschil gaan maken.</a:t>
            </a:r>
          </a:p>
          <a:p>
            <a:r>
              <a:rPr lang="nl-NL" dirty="0"/>
              <a:t>We willen dus goede voorbeelden realiseren. Mogelijkheden verkennen</a:t>
            </a:r>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18</a:t>
            </a:fld>
            <a:endParaRPr lang="en-US"/>
          </a:p>
        </p:txBody>
      </p:sp>
    </p:spTree>
    <p:extLst>
      <p:ext uri="{BB962C8B-B14F-4D97-AF65-F5344CB8AC3E}">
        <p14:creationId xmlns:p14="http://schemas.microsoft.com/office/powerpoint/2010/main" val="289230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Minimaal 1 buurt in Loon op Zand en 1 in Kaatsheuvel. Doel is om ervaringen op te doen in verschillende typen wijken:</a:t>
            </a:r>
          </a:p>
          <a:p>
            <a:r>
              <a:rPr lang="nl-NL" dirty="0"/>
              <a:t>1: </a:t>
            </a:r>
            <a:r>
              <a:rPr lang="nl-NL" b="1" dirty="0"/>
              <a:t>Meeste meerwaarde</a:t>
            </a:r>
            <a:r>
              <a:rPr lang="nl-NL" dirty="0"/>
              <a:t>: </a:t>
            </a:r>
            <a:r>
              <a:rPr lang="nl-NL" dirty="0">
                <a:solidFill>
                  <a:srgbClr val="000818"/>
                </a:solidFill>
              </a:rPr>
              <a:t>Slecht energielabel en hoog gasverbruik; energiearmoede en veel andere ruimtelijke opgaven</a:t>
            </a:r>
          </a:p>
          <a:p>
            <a:r>
              <a:rPr lang="nl-NL" b="0" dirty="0">
                <a:solidFill>
                  <a:srgbClr val="000818"/>
                </a:solidFill>
              </a:rPr>
              <a:t>Voorwaarden:  </a:t>
            </a:r>
            <a:r>
              <a:rPr lang="nl-NL" dirty="0">
                <a:solidFill>
                  <a:srgbClr val="000818"/>
                </a:solidFill>
              </a:rPr>
              <a:t>Hoge sociale cohesie; Waar veel investeringen worden gedaan; Waar Casade een rol kan spelen</a:t>
            </a:r>
          </a:p>
          <a:p>
            <a:r>
              <a:rPr lang="nl-NL" dirty="0">
                <a:solidFill>
                  <a:srgbClr val="000818"/>
                </a:solidFill>
              </a:rPr>
              <a:t>2: </a:t>
            </a:r>
            <a:r>
              <a:rPr lang="nl-NL" b="1" dirty="0">
                <a:solidFill>
                  <a:srgbClr val="000818"/>
                </a:solidFill>
              </a:rPr>
              <a:t>Relatief eenvoudig</a:t>
            </a:r>
            <a:r>
              <a:rPr lang="nl-NL" dirty="0">
                <a:solidFill>
                  <a:srgbClr val="000818"/>
                </a:solidFill>
              </a:rPr>
              <a:t>: Lage energielabel index en laag gasverbruik; Uitvoerbare strategie (S1, S2 of S3); Hoge sociale cohesie; Veel investeringsruimte bij particuliere huishoudens</a:t>
            </a:r>
          </a:p>
          <a:p>
            <a:r>
              <a:rPr lang="nl-NL" dirty="0"/>
              <a:t>3: sluiten graag aan op initiatieven en wensen vanuit inwoners</a:t>
            </a:r>
          </a:p>
          <a:p>
            <a:r>
              <a:rPr lang="nl-NL" dirty="0"/>
              <a:t>4: Bedrijventerrein</a:t>
            </a:r>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19</a:t>
            </a:fld>
            <a:endParaRPr lang="en-US"/>
          </a:p>
        </p:txBody>
      </p:sp>
    </p:spTree>
    <p:extLst>
      <p:ext uri="{BB962C8B-B14F-4D97-AF65-F5344CB8AC3E}">
        <p14:creationId xmlns:p14="http://schemas.microsoft.com/office/powerpoint/2010/main" val="348638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2</a:t>
            </a:fld>
            <a:endParaRPr lang="en-US"/>
          </a:p>
        </p:txBody>
      </p:sp>
    </p:spTree>
    <p:extLst>
      <p:ext uri="{BB962C8B-B14F-4D97-AF65-F5344CB8AC3E}">
        <p14:creationId xmlns:p14="http://schemas.microsoft.com/office/powerpoint/2010/main" val="3511668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514350" rtl="0" eaLnBrk="1" fontAlgn="auto" latinLnBrk="0" hangingPunct="1">
              <a:lnSpc>
                <a:spcPct val="100000"/>
              </a:lnSpc>
              <a:spcBef>
                <a:spcPct val="20000"/>
              </a:spcBef>
              <a:spcAft>
                <a:spcPts val="0"/>
              </a:spcAft>
              <a:buClrTx/>
              <a:buSzTx/>
              <a:buFontTx/>
              <a:buNone/>
              <a:tabLst/>
              <a:defRPr/>
            </a:pPr>
            <a:r>
              <a:rPr kumimoji="0" lang="nl-NL" sz="900" b="1" i="0" u="none" strike="noStrike" kern="1200" cap="none" spc="0" normalizeH="0" baseline="0" noProof="0" dirty="0">
                <a:ln>
                  <a:noFill/>
                </a:ln>
                <a:solidFill>
                  <a:srgbClr val="222222"/>
                </a:solidFill>
                <a:effectLst/>
                <a:uLnTx/>
                <a:uFillTx/>
                <a:latin typeface="Arial"/>
                <a:ea typeface="+mn-ea"/>
                <a:cs typeface="+mn-cs"/>
              </a:rPr>
              <a:t>Technisch economisch</a:t>
            </a:r>
            <a:r>
              <a:rPr kumimoji="0" lang="nl-NL" sz="900" b="0" i="0" u="none" strike="noStrike" kern="1200" cap="none" spc="0" normalizeH="0" baseline="0" noProof="0" dirty="0">
                <a:ln>
                  <a:noFill/>
                </a:ln>
                <a:solidFill>
                  <a:srgbClr val="222222"/>
                </a:solidFill>
                <a:effectLst/>
                <a:uLnTx/>
                <a:uFillTx/>
                <a:latin typeface="Arial"/>
                <a:ea typeface="+mn-ea"/>
                <a:cs typeface="+mn-cs"/>
              </a:rPr>
              <a:t>: </a:t>
            </a:r>
            <a:r>
              <a:rPr lang="nl-NL" sz="900" dirty="0"/>
              <a:t>Gemeenten moeten bij de uiteindelijke keuze voor een strategie expliciet motiveren wanneer zij afwijken van de strategie met de laagste nationale kosten.</a:t>
            </a:r>
            <a:r>
              <a:rPr kumimoji="0" lang="nl-NL" sz="900" b="0" i="0" u="none" strike="noStrike" kern="1200" cap="none" spc="0" normalizeH="0" baseline="0" noProof="0" dirty="0">
                <a:ln>
                  <a:noFill/>
                </a:ln>
                <a:solidFill>
                  <a:srgbClr val="222222"/>
                </a:solidFill>
                <a:effectLst/>
                <a:uLnTx/>
                <a:uFillTx/>
                <a:latin typeface="Arial"/>
                <a:ea typeface="+mn-ea"/>
                <a:cs typeface="+mn-cs"/>
              </a:rPr>
              <a:t>.</a:t>
            </a:r>
          </a:p>
          <a:p>
            <a:pPr marL="0" marR="0" lvl="0" indent="0" algn="l" defTabSz="514350" rtl="0" eaLnBrk="1" fontAlgn="auto" latinLnBrk="0" hangingPunct="1">
              <a:lnSpc>
                <a:spcPct val="100000"/>
              </a:lnSpc>
              <a:spcBef>
                <a:spcPct val="20000"/>
              </a:spcBef>
              <a:spcAft>
                <a:spcPts val="0"/>
              </a:spcAft>
              <a:buClrTx/>
              <a:buSzTx/>
              <a:buFontTx/>
              <a:buNone/>
              <a:tabLst/>
              <a:defRPr/>
            </a:pPr>
            <a:r>
              <a:rPr kumimoji="0" lang="nl-NL" sz="900" b="1" i="0" u="none" strike="noStrike" kern="1200" cap="none" spc="0" normalizeH="0" baseline="0" noProof="0" dirty="0">
                <a:ln>
                  <a:noFill/>
                </a:ln>
                <a:solidFill>
                  <a:srgbClr val="222222"/>
                </a:solidFill>
                <a:effectLst/>
                <a:uLnTx/>
                <a:uFillTx/>
                <a:latin typeface="Arial"/>
                <a:ea typeface="+mn-ea"/>
                <a:cs typeface="+mn-cs"/>
              </a:rPr>
              <a:t>Beheer en onderhoud</a:t>
            </a:r>
            <a:r>
              <a:rPr kumimoji="0" lang="nl-NL" sz="900" b="0" i="0" u="none" strike="noStrike" kern="1200" cap="none" spc="0" normalizeH="0" baseline="0" noProof="0" dirty="0">
                <a:ln>
                  <a:noFill/>
                </a:ln>
                <a:solidFill>
                  <a:srgbClr val="222222"/>
                </a:solidFill>
                <a:effectLst/>
                <a:uLnTx/>
                <a:uFillTx/>
                <a:latin typeface="Arial"/>
                <a:ea typeface="+mn-ea"/>
                <a:cs typeface="+mn-cs"/>
              </a:rPr>
              <a:t>: Wij vinden dat wij efficiënt moeten omgaan met onze middelen en de middelen van onze partners. Daarom koppelen wij, indien mogelijk, uitvoeringsprojecten binnen dezelfde wijken. </a:t>
            </a:r>
            <a:endParaRPr kumimoji="0" lang="en-US" sz="900" b="0" i="0" u="none" strike="noStrike" kern="1200" cap="none" spc="0" normalizeH="0" baseline="0" noProof="0" dirty="0">
              <a:ln>
                <a:noFill/>
              </a:ln>
              <a:solidFill>
                <a:srgbClr val="222222"/>
              </a:solidFill>
              <a:effectLst/>
              <a:uLnTx/>
              <a:uFillTx/>
              <a:latin typeface="Arial"/>
              <a:ea typeface="+mn-ea"/>
              <a:cs typeface="+mn-cs"/>
            </a:endParaRPr>
          </a:p>
          <a:p>
            <a:pPr marL="0" marR="0" lvl="0" indent="0" algn="l" defTabSz="514350" rtl="0" eaLnBrk="1" fontAlgn="auto" latinLnBrk="0" hangingPunct="1">
              <a:lnSpc>
                <a:spcPct val="100000"/>
              </a:lnSpc>
              <a:spcBef>
                <a:spcPct val="20000"/>
              </a:spcBef>
              <a:spcAft>
                <a:spcPts val="0"/>
              </a:spcAft>
              <a:buClrTx/>
              <a:buSzTx/>
              <a:buFontTx/>
              <a:buNone/>
              <a:tabLst/>
              <a:defRPr/>
            </a:pPr>
            <a:r>
              <a:rPr kumimoji="0" lang="nl-NL" sz="900" b="1" i="0" u="none" strike="noStrike" kern="1200" cap="none" spc="0" normalizeH="0" baseline="0" noProof="0" dirty="0">
                <a:ln>
                  <a:noFill/>
                </a:ln>
                <a:solidFill>
                  <a:srgbClr val="222222"/>
                </a:solidFill>
                <a:effectLst/>
                <a:uLnTx/>
                <a:uFillTx/>
                <a:latin typeface="Arial"/>
                <a:ea typeface="+mn-ea"/>
                <a:cs typeface="+mn-cs"/>
              </a:rPr>
              <a:t>Sociaal economisch: </a:t>
            </a:r>
            <a:r>
              <a:rPr kumimoji="0" lang="nl-NL" sz="900" b="0" i="0" u="none" strike="noStrike" kern="1200" cap="none" spc="0" normalizeH="0" baseline="0" noProof="0" dirty="0">
                <a:ln>
                  <a:noFill/>
                </a:ln>
                <a:solidFill>
                  <a:srgbClr val="222222"/>
                </a:solidFill>
                <a:effectLst/>
                <a:uLnTx/>
                <a:uFillTx/>
                <a:latin typeface="Arial"/>
                <a:ea typeface="+mn-ea"/>
                <a:cs typeface="+mn-cs"/>
              </a:rPr>
              <a:t>De sociale en economische samenstelling in een wijk is mede bepalend voor het draagvlak voor de warmtetransitie en voor de mogelijkheden van huishoudens om te participeren. </a:t>
            </a:r>
            <a:endParaRPr kumimoji="0" lang="en-US" sz="900" b="0" i="0" u="none" strike="noStrike" kern="1200" cap="none" spc="0" normalizeH="0" baseline="0" noProof="0" dirty="0">
              <a:ln>
                <a:noFill/>
              </a:ln>
              <a:solidFill>
                <a:srgbClr val="222222"/>
              </a:solidFill>
              <a:effectLst/>
              <a:uLnTx/>
              <a:uFillTx/>
              <a:latin typeface="Arial"/>
              <a:ea typeface="+mn-ea"/>
              <a:cs typeface="+mn-cs"/>
            </a:endParaRPr>
          </a:p>
          <a:p>
            <a:pPr marL="0" marR="0" lvl="0" indent="0" algn="l" defTabSz="514350" rtl="0" eaLnBrk="1" fontAlgn="auto" latinLnBrk="0" hangingPunct="1">
              <a:lnSpc>
                <a:spcPct val="100000"/>
              </a:lnSpc>
              <a:spcBef>
                <a:spcPct val="20000"/>
              </a:spcBef>
              <a:spcAft>
                <a:spcPts val="0"/>
              </a:spcAft>
              <a:buClrTx/>
              <a:buSzTx/>
              <a:buFontTx/>
              <a:buNone/>
              <a:tabLst/>
              <a:defRPr/>
            </a:pPr>
            <a:r>
              <a:rPr kumimoji="0" lang="nl-NL" sz="900" b="1" i="0" u="none" strike="noStrike" kern="1200" cap="none" spc="0" normalizeH="0" baseline="0" noProof="0" dirty="0">
                <a:ln>
                  <a:noFill/>
                </a:ln>
                <a:solidFill>
                  <a:srgbClr val="222222"/>
                </a:solidFill>
                <a:effectLst/>
                <a:uLnTx/>
                <a:uFillTx/>
                <a:latin typeface="Arial"/>
                <a:ea typeface="+mn-ea"/>
                <a:cs typeface="+mn-cs"/>
              </a:rPr>
              <a:t>Ruimtelijk</a:t>
            </a:r>
            <a:r>
              <a:rPr kumimoji="0" lang="nl-NL" sz="900" b="0" i="0" u="none" strike="noStrike" kern="1200" cap="none" spc="0" normalizeH="0" baseline="0" noProof="0" dirty="0">
                <a:ln>
                  <a:noFill/>
                </a:ln>
                <a:solidFill>
                  <a:srgbClr val="222222"/>
                </a:solidFill>
                <a:effectLst/>
                <a:uLnTx/>
                <a:uFillTx/>
                <a:latin typeface="Arial"/>
                <a:ea typeface="+mn-ea"/>
                <a:cs typeface="+mn-cs"/>
              </a:rPr>
              <a:t>: Wijken met grote ruimtelijke opgaven kunnen prioriteit krijgen binnen de wijkgerichte aanpak. Dat kan betekenen dat in deze wijken ook de warmtetransitie prioriteit krijgt, omdat in dat geval uitvoeringsprojecten gebundeld worden.</a:t>
            </a:r>
            <a:endParaRPr kumimoji="0" lang="en-US" sz="900" b="0" i="0" u="none" strike="noStrike" kern="1200" cap="none" spc="0" normalizeH="0" baseline="0" noProof="0" dirty="0">
              <a:ln>
                <a:noFill/>
              </a:ln>
              <a:solidFill>
                <a:srgbClr val="222222"/>
              </a:solidFill>
              <a:effectLst/>
              <a:uLnTx/>
              <a:uFillTx/>
              <a:latin typeface="Arial"/>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20</a:t>
            </a:fld>
            <a:endParaRPr lang="en-US"/>
          </a:p>
        </p:txBody>
      </p:sp>
    </p:spTree>
    <p:extLst>
      <p:ext uri="{BB962C8B-B14F-4D97-AF65-F5344CB8AC3E}">
        <p14:creationId xmlns:p14="http://schemas.microsoft.com/office/powerpoint/2010/main" val="854934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514350" rtl="0" eaLnBrk="1" fontAlgn="auto" latinLnBrk="0" hangingPunct="1">
              <a:lnSpc>
                <a:spcPct val="100000"/>
              </a:lnSpc>
              <a:spcBef>
                <a:spcPct val="20000"/>
              </a:spcBef>
              <a:spcAft>
                <a:spcPts val="0"/>
              </a:spcAft>
              <a:buClrTx/>
              <a:buSzTx/>
              <a:buFontTx/>
              <a:buNone/>
              <a:tabLst/>
              <a:defRPr/>
            </a:pPr>
            <a:r>
              <a:rPr kumimoji="0" lang="nl-NL" sz="900" b="0" i="0" u="none" strike="noStrike" kern="1200" cap="none" spc="0" normalizeH="0" baseline="0" noProof="0" dirty="0">
                <a:ln>
                  <a:noFill/>
                </a:ln>
                <a:solidFill>
                  <a:srgbClr val="222222"/>
                </a:solidFill>
                <a:effectLst/>
                <a:uLnTx/>
                <a:uFillTx/>
                <a:latin typeface="Arial"/>
                <a:ea typeface="+mn-ea"/>
                <a:cs typeface="+mn-cs"/>
              </a:rPr>
              <a:t>Per buurt zijn deze sporen in beeld gebracht en met elkaar vergeleken op basis van doel “meeste meerwaarde” en “relatief eenvoudig resultaat”</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C0E25-3F0C-4571-B429-A0C66A0246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206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Uit analyse en afwegingskader komen de volgende kansrijke buurten voor pilots naar voren:</a:t>
            </a:r>
          </a:p>
          <a:p>
            <a:r>
              <a:rPr lang="nl-NL" b="1" dirty="0"/>
              <a:t>Meeste meerwaarde: Pannenhoef West + Oost</a:t>
            </a:r>
          </a:p>
          <a:p>
            <a:r>
              <a:rPr lang="nl-NL" dirty="0"/>
              <a:t>Bouwjaar m.n. tussen 1965 – 1974: Energielabel c of d:  58% huur (west) en 66% (oost)</a:t>
            </a: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nl-NL" sz="2700" b="1" i="0" u="none" strike="noStrike" kern="1200" cap="none" spc="0" normalizeH="0" baseline="0" noProof="0" dirty="0">
                <a:ln>
                  <a:noFill/>
                </a:ln>
                <a:solidFill>
                  <a:srgbClr val="222222"/>
                </a:solidFill>
                <a:effectLst/>
                <a:uLnTx/>
                <a:uFillTx/>
                <a:latin typeface="Century Gothic"/>
                <a:ea typeface="+mn-ea"/>
                <a:cs typeface="+mn-cs"/>
              </a:rPr>
              <a:t>Relatief eenvoudig: Molenwijk Zuid </a:t>
            </a: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222222"/>
                </a:solidFill>
                <a:effectLst/>
                <a:uLnTx/>
                <a:uFillTx/>
                <a:latin typeface="Century Gothic"/>
                <a:ea typeface="+mn-ea"/>
                <a:cs typeface="+mn-cs"/>
              </a:rPr>
              <a:t>strategie s1a (individueel)(B+), strategie s2e (geothermie)(D+)</a:t>
            </a:r>
          </a:p>
          <a:p>
            <a:r>
              <a:rPr lang="nl-NL" dirty="0"/>
              <a:t>Bouwjaar: 1975-1991: 312; 1992-2005: 125; na 2006: 163 woningen</a:t>
            </a:r>
          </a:p>
          <a:p>
            <a:r>
              <a:rPr lang="nl-NL" dirty="0"/>
              <a:t>Energielabel: e, f, g: 0; d:3; </a:t>
            </a:r>
            <a:r>
              <a:rPr lang="nl-NL" b="1" dirty="0"/>
              <a:t>c: 181; b: 239; a en beter: 177</a:t>
            </a:r>
            <a:r>
              <a:rPr lang="nl-NL" dirty="0"/>
              <a:t>:       38% huur; 62% koop</a:t>
            </a:r>
          </a:p>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22</a:t>
            </a:fld>
            <a:endParaRPr lang="en-US"/>
          </a:p>
        </p:txBody>
      </p:sp>
    </p:spTree>
    <p:extLst>
      <p:ext uri="{BB962C8B-B14F-4D97-AF65-F5344CB8AC3E}">
        <p14:creationId xmlns:p14="http://schemas.microsoft.com/office/powerpoint/2010/main" val="202847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Mogelijkheden om als inwoners gezamenlijk alternatieven op te pakken.</a:t>
            </a:r>
            <a:r>
              <a:rPr kumimoji="0" lang="nl-NL"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Zoals met uw buren zonnepanelen regelen</a:t>
            </a:r>
          </a:p>
          <a:p>
            <a:r>
              <a:rPr lang="nl-NL" dirty="0"/>
              <a:t>In Hedikhuizen (gemeente Heusden): initiatief gezamenlijk aardgasvrij door zonnepanelen op waterbassin tomatenteler en restwarmte steenfabriek</a:t>
            </a:r>
          </a:p>
          <a:p>
            <a:r>
              <a:rPr lang="nl-NL" dirty="0"/>
              <a:t>In Nagele Warmte Koude Opslag: gezamenlijk warmte van zonnepanelen opgeslagen in constructie met water onder de grond</a:t>
            </a:r>
          </a:p>
          <a:p>
            <a:r>
              <a:rPr lang="nl-NL" dirty="0"/>
              <a:t>In Terheijden willen inwoners met windmolen en warmtenet energieneutraal en aardgasvrij worden</a:t>
            </a:r>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23</a:t>
            </a:fld>
            <a:endParaRPr lang="en-US"/>
          </a:p>
        </p:txBody>
      </p:sp>
    </p:spTree>
    <p:extLst>
      <p:ext uri="{BB962C8B-B14F-4D97-AF65-F5344CB8AC3E}">
        <p14:creationId xmlns:p14="http://schemas.microsoft.com/office/powerpoint/2010/main" val="826788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2400" dirty="0">
                <a:solidFill>
                  <a:srgbClr val="000818"/>
                </a:solidFill>
              </a:rPr>
              <a:t>Gemeente neemt de regie voor een uitvoeringsplan</a:t>
            </a:r>
          </a:p>
          <a:p>
            <a:endParaRPr lang="nl-NL" sz="2400" dirty="0">
              <a:solidFill>
                <a:srgbClr val="000818"/>
              </a:solidFill>
            </a:endParaRPr>
          </a:p>
          <a:p>
            <a:r>
              <a:rPr lang="nl-NL" sz="2400" dirty="0">
                <a:solidFill>
                  <a:srgbClr val="000818"/>
                </a:solidFill>
              </a:rPr>
              <a:t>Inwoners, ondernemers, wijkorganisaties en andere belanghebbenden worden nauw betrokken bij dit plan. Draagvlak, communicatie en participatie is onmisbaar.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srgbClr val="000818"/>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rgbClr val="000818"/>
                </a:solidFill>
                <a:effectLst/>
                <a:uLnTx/>
                <a:uFillTx/>
                <a:latin typeface="Arial" charset="0"/>
                <a:ea typeface="+mn-ea"/>
                <a:cs typeface="Arial" charset="0"/>
              </a:rPr>
              <a:t>In combinatie met andere opgaven die kwaliteit van de buurt kunnen verbeteren. </a:t>
            </a:r>
          </a:p>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24</a:t>
            </a:fld>
            <a:endParaRPr lang="en-US"/>
          </a:p>
        </p:txBody>
      </p:sp>
    </p:spTree>
    <p:extLst>
      <p:ext uri="{BB962C8B-B14F-4D97-AF65-F5344CB8AC3E}">
        <p14:creationId xmlns:p14="http://schemas.microsoft.com/office/powerpoint/2010/main" val="102411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Zoektocht transitievisie niet alleen op papier, maar vooral hoe gaan we inwoners bewust maken van de opgave en ondersteunen om daadwerkelijk aan de slag te gaan. Dit najaar veel acties om hier bekendheid aan te geven. Met inwonerpanel, bijeenkomsten, deelname RREW </a:t>
            </a:r>
            <a:r>
              <a:rPr kumimoji="0" lang="nl-NL" sz="1200" b="0" i="0" u="none" strike="noStrike" kern="1200" cap="none" spc="0" normalizeH="0" baseline="0" noProof="0" dirty="0" err="1">
                <a:ln>
                  <a:noFill/>
                </a:ln>
                <a:solidFill>
                  <a:prstClr val="black"/>
                </a:solidFill>
                <a:effectLst/>
                <a:uLnTx/>
                <a:uFillTx/>
                <a:latin typeface="Calibri"/>
                <a:ea typeface="+mn-ea"/>
                <a:cs typeface="+mn-cs"/>
              </a:rPr>
              <a:t>etc</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Veel geluk met ECLoZ en Casade als enthousiaste en deskundige partners voor huur en koopvoorraad</a:t>
            </a:r>
          </a:p>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25</a:t>
            </a:fld>
            <a:endParaRPr lang="en-US"/>
          </a:p>
        </p:txBody>
      </p:sp>
    </p:spTree>
    <p:extLst>
      <p:ext uri="{BB962C8B-B14F-4D97-AF65-F5344CB8AC3E}">
        <p14:creationId xmlns:p14="http://schemas.microsoft.com/office/powerpoint/2010/main" val="295781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3</a:t>
            </a:fld>
            <a:endParaRPr lang="en-US"/>
          </a:p>
        </p:txBody>
      </p:sp>
    </p:spTree>
    <p:extLst>
      <p:ext uri="{BB962C8B-B14F-4D97-AF65-F5344CB8AC3E}">
        <p14:creationId xmlns:p14="http://schemas.microsoft.com/office/powerpoint/2010/main" val="228780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44BC0E25-3F0C-4571-B429-A0C66A024668}" type="slidenum">
              <a:rPr lang="en-US" smtClean="0"/>
              <a:pPr>
                <a:defRPr/>
              </a:pPr>
              <a:t>4</a:t>
            </a:fld>
            <a:endParaRPr lang="en-US"/>
          </a:p>
        </p:txBody>
      </p:sp>
    </p:spTree>
    <p:extLst>
      <p:ext uri="{BB962C8B-B14F-4D97-AF65-F5344CB8AC3E}">
        <p14:creationId xmlns:p14="http://schemas.microsoft.com/office/powerpoint/2010/main" val="36764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Goedenavond, Maud van der Lee en ik ben bezig om de Transitievisie Warmte voor de gemeente Loon op Zand op te stellen.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Als we de aarde leefbaar willen houden, moeten we allemaal stappen gaan zetten.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In het Klimaatakkoord is afgesproken dat alle gebouwen voor 2050 daarom aardgasvrij moeten zijn. Dat betekent dat we geen aardgas meer gebruiken om woningen te verwarmen, om te koken of om warm water te maken.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In de Transitievisie Warmte legt de gemeente vast hoe we stap voor stap aardgasvrij willen worden.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Iedere vijf jaar stellen we deze visie bij.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Meer hierover lees je op </a:t>
            </a:r>
            <a:r>
              <a:rPr kumimoji="0" lang="nl-NL"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www.loonopzand.nl/aardgasvrij</a:t>
            </a: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endParaRPr lang="nl-NL" baseline="0" dirty="0"/>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5</a:t>
            </a:fld>
            <a:endParaRPr lang="en-US"/>
          </a:p>
        </p:txBody>
      </p:sp>
    </p:spTree>
    <p:extLst>
      <p:ext uri="{BB962C8B-B14F-4D97-AF65-F5344CB8AC3E}">
        <p14:creationId xmlns:p14="http://schemas.microsoft.com/office/powerpoint/2010/main" val="241339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gebouwen aardgasvrij in 2050. niet alleen woningen, maar ook bedrijven, winkels, maar ook maatschappelijke gebouwen als een verzorgingshuis, sporthal, gemeentehuis enz.</a:t>
            </a:r>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6</a:t>
            </a:fld>
            <a:endParaRPr lang="en-US"/>
          </a:p>
        </p:txBody>
      </p:sp>
    </p:spTree>
    <p:extLst>
      <p:ext uri="{BB962C8B-B14F-4D97-AF65-F5344CB8AC3E}">
        <p14:creationId xmlns:p14="http://schemas.microsoft.com/office/powerpoint/2010/main" val="10929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solidFill>
                  <a:srgbClr val="1E1C11"/>
                </a:solidFill>
              </a:rPr>
              <a:t>Geldt voor iedereen en voor alle woningen: Groot – klein ;   Koop – huur ;  Oud – nieuw;  Appartement –</a:t>
            </a:r>
            <a:r>
              <a:rPr lang="nl-NL" altLang="nl-NL" baseline="0" dirty="0">
                <a:solidFill>
                  <a:srgbClr val="1E1C11"/>
                </a:solidFill>
              </a:rPr>
              <a:t> </a:t>
            </a:r>
            <a:r>
              <a:rPr lang="nl-NL" altLang="nl-NL" dirty="0">
                <a:solidFill>
                  <a:srgbClr val="1E1C11"/>
                </a:solidFill>
              </a:rPr>
              <a:t>vrijstaand, of je rijk bent of het eigenlijk niet kunt betalen. In 2050 kunt u geen gebruik meer maken van aardgas in uw woning.</a:t>
            </a:r>
            <a:endParaRPr lang="nl-NL" sz="1200" dirty="0"/>
          </a:p>
          <a:p>
            <a:endParaRPr lang="nl-NL" dirty="0"/>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7</a:t>
            </a:fld>
            <a:endParaRPr lang="en-US"/>
          </a:p>
        </p:txBody>
      </p:sp>
    </p:spTree>
    <p:extLst>
      <p:ext uri="{BB962C8B-B14F-4D97-AF65-F5344CB8AC3E}">
        <p14:creationId xmlns:p14="http://schemas.microsoft.com/office/powerpoint/2010/main" val="103322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0" i="0" dirty="0">
                <a:solidFill>
                  <a:srgbClr val="333333"/>
                </a:solidFill>
                <a:effectLst/>
                <a:latin typeface="Arial" panose="020B0604020202020204" pitchFamily="34" charset="0"/>
              </a:rPr>
              <a:t>In de transitievisie warmte leggen we als gemeente vast hoe we in stappen kunnen komen naar aardgasvrij.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i="0" dirty="0">
                <a:solidFill>
                  <a:srgbClr val="333333"/>
                </a:solidFill>
                <a:effectLst/>
                <a:latin typeface="Arial" panose="020B0604020202020204" pitchFamily="34" charset="0"/>
              </a:rPr>
              <a:t>Woningen die nieuw gebouwd worden, worden al niet meer aangesloten op het aardgas. Maar voor bestaande woningen is het een grote stap om van het aardgas af te gaan.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i="0" dirty="0">
                <a:solidFill>
                  <a:srgbClr val="333333"/>
                </a:solidFill>
                <a:effectLst/>
                <a:latin typeface="Arial" panose="020B0604020202020204" pitchFamily="34" charset="0"/>
              </a:rPr>
              <a:t>We kiezen er daarom niet voor om wijken voor 2030 verplicht van het aardgas af te laten gaan. Maar we moeten wel echt stappen gaan zetten om in 2050 met de hele gemeente </a:t>
            </a:r>
            <a:r>
              <a:rPr lang="nl-NL" b="0" i="0" dirty="0" err="1">
                <a:solidFill>
                  <a:srgbClr val="333333"/>
                </a:solidFill>
                <a:effectLst/>
                <a:latin typeface="Arial" panose="020B0604020202020204" pitchFamily="34" charset="0"/>
              </a:rPr>
              <a:t>aardgasvrij</a:t>
            </a:r>
            <a:r>
              <a:rPr lang="nl-NL" b="0" i="0" dirty="0">
                <a:solidFill>
                  <a:srgbClr val="333333"/>
                </a:solidFill>
                <a:effectLst/>
                <a:latin typeface="Arial" panose="020B0604020202020204" pitchFamily="34" charset="0"/>
              </a:rPr>
              <a:t> te kunnen zijn!</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C0E25-3F0C-4571-B429-A0C66A0246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863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nl-NL"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charset="0"/>
              </a:rPr>
              <a:t>Woningen en gebouw moeten klaar zijn voor aardgasvrij.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charset="0"/>
              </a:rPr>
              <a:t>- koken op een inductiekookplaat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charset="0"/>
              </a:rPr>
              <a:t>- het isoleren van woningen om energie te besparen.</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nl-NL"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nl-NL"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charset="0"/>
              </a:rPr>
              <a:t>Het elektriciteitsnet moet voldoende capaciteit hebben en er is ook een infrastructuur nodig voor bijvoorbeeld een warmtenet waar woningen in een bepaald gebied op zijn aangesloten.</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nl-NL"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nl-NL"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charset="0"/>
              </a:rPr>
              <a:t>Tot slot moet er ook nog een duurzame andere warmtebron beschikbaar zijn om het warmtenet te voeden.</a:t>
            </a:r>
          </a:p>
          <a:p>
            <a:endParaRPr lang="nl-NL" dirty="0"/>
          </a:p>
        </p:txBody>
      </p:sp>
      <p:sp>
        <p:nvSpPr>
          <p:cNvPr id="4" name="Tijdelijke aanduiding voor dianummer 3"/>
          <p:cNvSpPr>
            <a:spLocks noGrp="1"/>
          </p:cNvSpPr>
          <p:nvPr>
            <p:ph type="sldNum" sz="quarter" idx="10"/>
          </p:nvPr>
        </p:nvSpPr>
        <p:spPr/>
        <p:txBody>
          <a:bodyPr/>
          <a:lstStyle/>
          <a:p>
            <a:pPr>
              <a:defRPr/>
            </a:pPr>
            <a:fld id="{44BC0E25-3F0C-4571-B429-A0C66A024668}" type="slidenum">
              <a:rPr lang="en-US" smtClean="0"/>
              <a:pPr>
                <a:defRPr/>
              </a:pPr>
              <a:t>9</a:t>
            </a:fld>
            <a:endParaRPr lang="en-US"/>
          </a:p>
        </p:txBody>
      </p:sp>
    </p:spTree>
    <p:extLst>
      <p:ext uri="{BB962C8B-B14F-4D97-AF65-F5344CB8AC3E}">
        <p14:creationId xmlns:p14="http://schemas.microsoft.com/office/powerpoint/2010/main" val="4083304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cxnSp>
        <p:nvCxnSpPr>
          <p:cNvPr id="2" name="Rechte verbindingslijn 6"/>
          <p:cNvCxnSpPr>
            <a:cxnSpLocks noChangeShapeType="1"/>
          </p:cNvCxnSpPr>
          <p:nvPr userDrawn="1"/>
        </p:nvCxnSpPr>
        <p:spPr bwMode="auto">
          <a:xfrm>
            <a:off x="0" y="5943600"/>
            <a:ext cx="9144000" cy="0"/>
          </a:xfrm>
          <a:prstGeom prst="line">
            <a:avLst/>
          </a:prstGeom>
          <a:noFill/>
          <a:ln w="19050" algn="ctr">
            <a:solidFill>
              <a:srgbClr val="C00A30"/>
            </a:solidFill>
            <a:round/>
            <a:headEnd/>
            <a:tailEnd/>
          </a:ln>
          <a:extLst>
            <a:ext uri="{909E8E84-426E-40DD-AFC4-6F175D3DCCD1}">
              <a14:hiddenFill xmlns:a14="http://schemas.microsoft.com/office/drawing/2010/main">
                <a:noFill/>
              </a14:hiddenFill>
            </a:ext>
          </a:extLst>
        </p:spPr>
      </p:cxnSp>
      <p:cxnSp>
        <p:nvCxnSpPr>
          <p:cNvPr id="3" name="Rechte verbindingslijn 7"/>
          <p:cNvCxnSpPr>
            <a:cxnSpLocks noChangeShapeType="1"/>
          </p:cNvCxnSpPr>
          <p:nvPr userDrawn="1"/>
        </p:nvCxnSpPr>
        <p:spPr bwMode="auto">
          <a:xfrm rot="5400000">
            <a:off x="5524500" y="6438900"/>
            <a:ext cx="228600" cy="0"/>
          </a:xfrm>
          <a:prstGeom prst="line">
            <a:avLst/>
          </a:prstGeom>
          <a:noFill/>
          <a:ln w="11430" algn="ctr">
            <a:solidFill>
              <a:srgbClr val="C00A30"/>
            </a:solidFill>
            <a:round/>
            <a:headEnd/>
            <a:tailEnd/>
          </a:ln>
          <a:extLst>
            <a:ext uri="{909E8E84-426E-40DD-AFC4-6F175D3DCCD1}">
              <a14:hiddenFill xmlns:a14="http://schemas.microsoft.com/office/drawing/2010/main">
                <a:noFill/>
              </a14:hiddenFill>
            </a:ext>
          </a:extLst>
        </p:spPr>
      </p:cxnSp>
      <p:cxnSp>
        <p:nvCxnSpPr>
          <p:cNvPr id="4" name="Rechte verbindingslijn 8"/>
          <p:cNvCxnSpPr>
            <a:cxnSpLocks noChangeShapeType="1"/>
          </p:cNvCxnSpPr>
          <p:nvPr userDrawn="1"/>
        </p:nvCxnSpPr>
        <p:spPr bwMode="auto">
          <a:xfrm rot="5400000">
            <a:off x="7124700" y="6438900"/>
            <a:ext cx="228600" cy="0"/>
          </a:xfrm>
          <a:prstGeom prst="line">
            <a:avLst/>
          </a:prstGeom>
          <a:noFill/>
          <a:ln w="11430" algn="ctr">
            <a:solidFill>
              <a:srgbClr val="C00A30"/>
            </a:solidFill>
            <a:round/>
            <a:headEnd/>
            <a:tailEnd/>
          </a:ln>
          <a:extLst>
            <a:ext uri="{909E8E84-426E-40DD-AFC4-6F175D3DCCD1}">
              <a14:hiddenFill xmlns:a14="http://schemas.microsoft.com/office/drawing/2010/main">
                <a:noFill/>
              </a14:hiddenFill>
            </a:ext>
          </a:extLst>
        </p:spPr>
      </p:cxnSp>
      <p:pic>
        <p:nvPicPr>
          <p:cNvPr id="5" name="Afbeelding 9" descr="Wapen - JPG - M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76200"/>
            <a:ext cx="28384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4114800" y="6262688"/>
            <a:ext cx="4298950" cy="366712"/>
          </a:xfrm>
          <a:prstGeom prst="rect">
            <a:avLst/>
          </a:prstGeom>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nl-NL"/>
              <a:t>Kaatsheuvel    Loon op Zand     De Moer</a:t>
            </a:r>
          </a:p>
        </p:txBody>
      </p:sp>
    </p:spTree>
    <p:extLst>
      <p:ext uri="{BB962C8B-B14F-4D97-AF65-F5344CB8AC3E}">
        <p14:creationId xmlns:p14="http://schemas.microsoft.com/office/powerpoint/2010/main" val="45890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CB6965D5-4380-4B4A-A9EE-39E426E94B89}" type="datetimeFigureOut">
              <a:rPr lang="en-US"/>
              <a:pPr>
                <a:defRPr/>
              </a:pPr>
              <a:t>9/30/2021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0E389515-4795-474A-8DDB-98D6249E2B8A}" type="slidenum">
              <a:rPr lang="en-US"/>
              <a:pPr>
                <a:defRPr/>
              </a:pPr>
              <a:t>‹nr.›</a:t>
            </a:fld>
            <a:endParaRPr lang="en-US"/>
          </a:p>
        </p:txBody>
      </p:sp>
    </p:spTree>
    <p:extLst>
      <p:ext uri="{BB962C8B-B14F-4D97-AF65-F5344CB8AC3E}">
        <p14:creationId xmlns:p14="http://schemas.microsoft.com/office/powerpoint/2010/main" val="421511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1883F62F-BDAF-4F9E-82EA-36E03B9724CE}" type="datetimeFigureOut">
              <a:rPr lang="en-US"/>
              <a:pPr>
                <a:defRPr/>
              </a:pPr>
              <a:t>9/30/2021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32FE7E3F-71EC-4780-82F1-905877FF43A3}" type="slidenum">
              <a:rPr lang="en-US"/>
              <a:pPr>
                <a:defRPr/>
              </a:pPr>
              <a:t>‹nr.›</a:t>
            </a:fld>
            <a:endParaRPr lang="en-US"/>
          </a:p>
        </p:txBody>
      </p:sp>
    </p:spTree>
    <p:extLst>
      <p:ext uri="{BB962C8B-B14F-4D97-AF65-F5344CB8AC3E}">
        <p14:creationId xmlns:p14="http://schemas.microsoft.com/office/powerpoint/2010/main" val="164145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5C28086-ABFC-40E4-B6FB-CEBE58CE53CA}"/>
              </a:ext>
            </a:extLst>
          </p:cNvPr>
          <p:cNvSpPr txBox="1">
            <a:spLocks/>
          </p:cNvSpPr>
          <p:nvPr userDrawn="1"/>
        </p:nvSpPr>
        <p:spPr>
          <a:xfrm>
            <a:off x="114302" y="6400800"/>
            <a:ext cx="228599" cy="304800"/>
          </a:xfrm>
          <a:prstGeom prst="rect">
            <a:avLst/>
          </a:prstGeom>
        </p:spPr>
        <p:txBody>
          <a:bodyPr lIns="0" tIns="0" rIns="0" bIns="0" anchor="b"/>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fld id="{508CBEDC-41B7-42D5-9B71-14CBC1D618C0}" type="slidenum">
              <a:rPr lang="en-US" sz="675" b="1" smtClean="0">
                <a:solidFill>
                  <a:srgbClr val="222222"/>
                </a:solidFill>
              </a:rPr>
              <a:pPr algn="ctr"/>
              <a:t>‹nr.›</a:t>
            </a:fld>
            <a:endParaRPr lang="en-US" sz="675" b="1" dirty="0">
              <a:solidFill>
                <a:srgbClr val="222222"/>
              </a:solidFill>
            </a:endParaRPr>
          </a:p>
        </p:txBody>
      </p:sp>
      <p:sp>
        <p:nvSpPr>
          <p:cNvPr id="6" name="Slide Number Placeholder 5">
            <a:extLst>
              <a:ext uri="{FF2B5EF4-FFF2-40B4-BE49-F238E27FC236}">
                <a16:creationId xmlns:a16="http://schemas.microsoft.com/office/drawing/2014/main" id="{66B00352-836A-4D07-8EAC-EC98137D28A4}"/>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F8527672-A241-4FE3-9434-4E04FC3E91AA}"/>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4667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457200" y="1"/>
            <a:ext cx="8686800" cy="4594225"/>
          </a:xfrm>
        </p:spPr>
        <p:txBody>
          <a:bodyPr/>
          <a:lstStyle/>
          <a:p>
            <a:endParaRPr lang="en-US" dirty="0"/>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800100" y="4733926"/>
            <a:ext cx="8001000" cy="1381125"/>
          </a:xfrm>
        </p:spPr>
        <p:txBody>
          <a:bodyPr lIns="0" tIns="0" rIns="0" bIns="0"/>
          <a:lstStyle>
            <a:lvl1pPr>
              <a:lnSpc>
                <a:spcPts val="3750"/>
              </a:lnSpc>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12" name="Text Placeholder 5">
            <a:extLst>
              <a:ext uri="{FF2B5EF4-FFF2-40B4-BE49-F238E27FC236}">
                <a16:creationId xmlns:a16="http://schemas.microsoft.com/office/drawing/2014/main" id="{9FD89A1D-CE28-4061-8F9C-97943D1C425B}"/>
              </a:ext>
            </a:extLst>
          </p:cNvPr>
          <p:cNvSpPr>
            <a:spLocks noGrp="1"/>
          </p:cNvSpPr>
          <p:nvPr>
            <p:ph type="body" sz="quarter" idx="12"/>
          </p:nvPr>
        </p:nvSpPr>
        <p:spPr>
          <a:xfrm>
            <a:off x="800100" y="6210300"/>
            <a:ext cx="8001000" cy="190500"/>
          </a:xfrm>
        </p:spPr>
        <p:txBody>
          <a:bodyPr lIns="0" tIns="0" rIns="0" bIns="0"/>
          <a:lstStyle>
            <a:lvl1pPr>
              <a:defRPr sz="1050" i="1"/>
            </a:lvl1pPr>
          </a:lstStyle>
          <a:p>
            <a:pPr lvl="0"/>
            <a:r>
              <a:rPr lang="en-US" dirty="0"/>
              <a:t>Click to edit Master text styles</a:t>
            </a:r>
          </a:p>
        </p:txBody>
      </p:sp>
      <p:sp>
        <p:nvSpPr>
          <p:cNvPr id="8" name="Slide Number Placeholder 7">
            <a:extLst>
              <a:ext uri="{FF2B5EF4-FFF2-40B4-BE49-F238E27FC236}">
                <a16:creationId xmlns:a16="http://schemas.microsoft.com/office/drawing/2014/main" id="{FA42F083-DAFC-45B5-B5F3-A99367970BAD}"/>
              </a:ext>
            </a:extLst>
          </p:cNvPr>
          <p:cNvSpPr>
            <a:spLocks noGrp="1"/>
          </p:cNvSpPr>
          <p:nvPr>
            <p:ph type="sldNum" sz="quarter" idx="14"/>
          </p:nvPr>
        </p:nvSpPr>
        <p:spPr/>
        <p:txBody>
          <a:bodyPr/>
          <a:lstStyle/>
          <a:p>
            <a:fld id="{DD01415F-5F32-4771-AE74-55868ADB41CE}" type="slidenum">
              <a:rPr lang="en-US" smtClean="0"/>
              <a:pPr/>
              <a:t>‹nr.›</a:t>
            </a:fld>
            <a:endParaRPr lang="en-US"/>
          </a:p>
        </p:txBody>
      </p:sp>
      <p:sp>
        <p:nvSpPr>
          <p:cNvPr id="10" name="Footer Placeholder 4">
            <a:extLst>
              <a:ext uri="{FF2B5EF4-FFF2-40B4-BE49-F238E27FC236}">
                <a16:creationId xmlns:a16="http://schemas.microsoft.com/office/drawing/2014/main" id="{91BD5D47-A5F9-4707-9C11-8972B332962C}"/>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1072759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457200" y="0"/>
            <a:ext cx="4000501" cy="6858000"/>
          </a:xfrm>
        </p:spPr>
        <p:txBody>
          <a:bodyPr/>
          <a:lstStyle/>
          <a:p>
            <a:endParaRPr lang="en-US" dirty="0"/>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4686301" y="1066801"/>
            <a:ext cx="4114799" cy="1381125"/>
          </a:xfrm>
        </p:spPr>
        <p:txBody>
          <a:bodyPr lIns="0" tIns="0" rIns="0" bIns="0"/>
          <a:lstStyle>
            <a:lvl1pPr>
              <a:lnSpc>
                <a:spcPts val="3750"/>
              </a:lnSpc>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4E83CFE-261B-4EDB-9DD3-BB8CF5F731DD}"/>
              </a:ext>
            </a:extLst>
          </p:cNvPr>
          <p:cNvSpPr>
            <a:spLocks noGrp="1"/>
          </p:cNvSpPr>
          <p:nvPr>
            <p:ph type="body" sz="quarter" idx="12"/>
          </p:nvPr>
        </p:nvSpPr>
        <p:spPr>
          <a:xfrm>
            <a:off x="4686300" y="6191250"/>
            <a:ext cx="4114800" cy="209550"/>
          </a:xfrm>
        </p:spPr>
        <p:txBody>
          <a:bodyPr lIns="0" tIns="0" rIns="0" bIns="0"/>
          <a:lstStyle>
            <a:lvl1pPr>
              <a:defRPr sz="1050" i="1"/>
            </a:lvl1pPr>
          </a:lstStyle>
          <a:p>
            <a:pPr lvl="0"/>
            <a:r>
              <a:rPr lang="en-US" dirty="0"/>
              <a:t>Click to edit Master text styles</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4686300" y="3429001"/>
            <a:ext cx="4114800" cy="2143125"/>
          </a:xfrm>
        </p:spPr>
        <p:txBody>
          <a:bodyPr lIns="0" tIns="0" rIns="0" bIns="0"/>
          <a:lstStyle>
            <a:lvl1pPr>
              <a:defRPr sz="1050"/>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FDC2E92A-EF50-4522-A3DA-CED1E60D455D}"/>
              </a:ext>
            </a:extLst>
          </p:cNvPr>
          <p:cNvSpPr>
            <a:spLocks noGrp="1"/>
          </p:cNvSpPr>
          <p:nvPr>
            <p:ph type="sldNum" sz="quarter" idx="15"/>
          </p:nvPr>
        </p:nvSpPr>
        <p:spPr/>
        <p:txBody>
          <a:bodyPr/>
          <a:lstStyle/>
          <a:p>
            <a:fld id="{DD01415F-5F32-4771-AE74-55868ADB41CE}" type="slidenum">
              <a:rPr lang="en-US" smtClean="0"/>
              <a:pPr/>
              <a:t>‹nr.›</a:t>
            </a:fld>
            <a:endParaRPr lang="en-US"/>
          </a:p>
        </p:txBody>
      </p:sp>
      <p:sp>
        <p:nvSpPr>
          <p:cNvPr id="10" name="Footer Placeholder 4">
            <a:extLst>
              <a:ext uri="{FF2B5EF4-FFF2-40B4-BE49-F238E27FC236}">
                <a16:creationId xmlns:a16="http://schemas.microsoft.com/office/drawing/2014/main" id="{01820808-2A44-4FEE-AE64-25C2A7A08AD8}"/>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1663653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genda -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800100" y="1066800"/>
            <a:ext cx="8001000" cy="609600"/>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Agenda</a:t>
            </a:r>
          </a:p>
        </p:txBody>
      </p:sp>
      <p:sp>
        <p:nvSpPr>
          <p:cNvPr id="6" name="Table Placeholder 5">
            <a:extLst>
              <a:ext uri="{FF2B5EF4-FFF2-40B4-BE49-F238E27FC236}">
                <a16:creationId xmlns:a16="http://schemas.microsoft.com/office/drawing/2014/main" id="{F2AA7CD3-E7C2-434B-B086-C833FADB9B38}"/>
              </a:ext>
            </a:extLst>
          </p:cNvPr>
          <p:cNvSpPr>
            <a:spLocks noGrp="1"/>
          </p:cNvSpPr>
          <p:nvPr>
            <p:ph type="tbl" sz="quarter" idx="12"/>
          </p:nvPr>
        </p:nvSpPr>
        <p:spPr>
          <a:xfrm>
            <a:off x="800100" y="2019301"/>
            <a:ext cx="8001000" cy="4381499"/>
          </a:xfrm>
        </p:spPr>
        <p:txBody>
          <a:bodyPr lIns="0" tIns="0" rIns="0" bIns="0"/>
          <a:lstStyle/>
          <a:p>
            <a:endParaRPr lang="en-US"/>
          </a:p>
        </p:txBody>
      </p:sp>
      <p:sp>
        <p:nvSpPr>
          <p:cNvPr id="7" name="Slide Number Placeholder 6">
            <a:extLst>
              <a:ext uri="{FF2B5EF4-FFF2-40B4-BE49-F238E27FC236}">
                <a16:creationId xmlns:a16="http://schemas.microsoft.com/office/drawing/2014/main" id="{4C7235FD-5740-4698-A973-15FFE71BF51C}"/>
              </a:ext>
            </a:extLst>
          </p:cNvPr>
          <p:cNvSpPr>
            <a:spLocks noGrp="1"/>
          </p:cNvSpPr>
          <p:nvPr>
            <p:ph type="sldNum" sz="quarter" idx="14"/>
          </p:nvPr>
        </p:nvSpPr>
        <p:spPr/>
        <p:txBody>
          <a:bodyPr/>
          <a:lstStyle/>
          <a:p>
            <a:fld id="{DD01415F-5F32-4771-AE74-55868ADB41CE}" type="slidenum">
              <a:rPr lang="en-US" smtClean="0"/>
              <a:pPr/>
              <a:t>‹nr.›</a:t>
            </a:fld>
            <a:endParaRPr lang="en-US"/>
          </a:p>
        </p:txBody>
      </p:sp>
      <p:sp>
        <p:nvSpPr>
          <p:cNvPr id="8" name="Footer Placeholder 4">
            <a:extLst>
              <a:ext uri="{FF2B5EF4-FFF2-40B4-BE49-F238E27FC236}">
                <a16:creationId xmlns:a16="http://schemas.microsoft.com/office/drawing/2014/main" id="{64316CA6-FA55-4005-9712-8500EA85B847}"/>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87926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genda -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457201" y="0"/>
            <a:ext cx="4000500" cy="6858000"/>
          </a:xfrm>
        </p:spPr>
        <p:txBody>
          <a:bodyPr/>
          <a:lstStyle/>
          <a:p>
            <a:endParaRPr lang="en-US" dirty="0"/>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4686301" y="1066801"/>
            <a:ext cx="4114799" cy="1123950"/>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Agenda</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4686300" y="2552701"/>
            <a:ext cx="4114800" cy="3848100"/>
          </a:xfrm>
        </p:spPr>
        <p:txBody>
          <a:bodyPr lIns="0" tIns="0" rIns="0" bIns="0"/>
          <a:lstStyle>
            <a:lvl1pPr marL="0" indent="0">
              <a:buFont typeface="Arial" panose="020B0604020202020204" pitchFamily="34" charset="0"/>
              <a:buNone/>
              <a:defRPr sz="1800"/>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51200B8B-DBC8-40B3-9014-4AA628726D2B}"/>
              </a:ext>
            </a:extLst>
          </p:cNvPr>
          <p:cNvSpPr>
            <a:spLocks noGrp="1"/>
          </p:cNvSpPr>
          <p:nvPr>
            <p:ph type="sldNum" sz="quarter" idx="15"/>
          </p:nvPr>
        </p:nvSpPr>
        <p:spPr/>
        <p:txBody>
          <a:bodyPr/>
          <a:lstStyle/>
          <a:p>
            <a:fld id="{DD01415F-5F32-4771-AE74-55868ADB41CE}" type="slidenum">
              <a:rPr lang="en-US" smtClean="0"/>
              <a:pPr/>
              <a:t>‹nr.›</a:t>
            </a:fld>
            <a:endParaRPr lang="en-US"/>
          </a:p>
        </p:txBody>
      </p:sp>
      <p:sp>
        <p:nvSpPr>
          <p:cNvPr id="8" name="Footer Placeholder 4">
            <a:extLst>
              <a:ext uri="{FF2B5EF4-FFF2-40B4-BE49-F238E27FC236}">
                <a16:creationId xmlns:a16="http://schemas.microsoft.com/office/drawing/2014/main" id="{ACBA5D42-206A-43BE-AE0C-A40BB420CB35}"/>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187413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800101" y="457201"/>
            <a:ext cx="8001000" cy="4137025"/>
          </a:xfrm>
        </p:spPr>
        <p:txBody>
          <a:bodyPr/>
          <a:lstStyle/>
          <a:p>
            <a:endParaRPr lang="en-US" dirty="0"/>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800100" y="4733926"/>
            <a:ext cx="8001000" cy="1381125"/>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800100" y="6210300"/>
            <a:ext cx="8001000" cy="190500"/>
          </a:xfrm>
        </p:spPr>
        <p:txBody>
          <a:bodyPr lIns="0" tIns="0" rIns="0" bIns="0"/>
          <a:lstStyle>
            <a:lvl1pPr>
              <a:defRPr sz="1050" i="1"/>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‹nr.›</a:t>
            </a:fld>
            <a:endParaRPr lang="en-US"/>
          </a:p>
        </p:txBody>
      </p:sp>
      <p:sp>
        <p:nvSpPr>
          <p:cNvPr id="9" name="Footer Placeholder 4">
            <a:extLst>
              <a:ext uri="{FF2B5EF4-FFF2-40B4-BE49-F238E27FC236}">
                <a16:creationId xmlns:a16="http://schemas.microsoft.com/office/drawing/2014/main" id="{664D7A83-51DA-45E1-8858-C2DD5F04A4E5}"/>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676213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571501" y="152400"/>
            <a:ext cx="8458199" cy="6553200"/>
          </a:xfrm>
        </p:spPr>
        <p:txBody>
          <a:bodyPr/>
          <a:lstStyle/>
          <a:p>
            <a:endParaRPr lang="en-US" dirty="0"/>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800100" y="1762126"/>
            <a:ext cx="8001000" cy="1381125"/>
          </a:xfrm>
        </p:spPr>
        <p:txBody>
          <a:bodyPr lIns="0" tIns="0" rIns="0" bIns="0"/>
          <a:lstStyle>
            <a:lvl1pPr>
              <a:spcBef>
                <a:spcPts val="0"/>
              </a:spcBef>
              <a:defRPr sz="27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800100" y="3238500"/>
            <a:ext cx="8001000" cy="190500"/>
          </a:xfrm>
        </p:spPr>
        <p:txBody>
          <a:bodyPr lIns="0" tIns="0" rIns="0" bIns="0"/>
          <a:lstStyle>
            <a:lvl1pPr>
              <a:defRPr sz="1050" i="1">
                <a:solidFill>
                  <a:schemeClr val="bg1"/>
                </a:solidFill>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‹nr.›</a:t>
            </a:fld>
            <a:endParaRPr lang="en-US"/>
          </a:p>
        </p:txBody>
      </p:sp>
      <p:sp>
        <p:nvSpPr>
          <p:cNvPr id="9" name="Footer Placeholder 4">
            <a:extLst>
              <a:ext uri="{FF2B5EF4-FFF2-40B4-BE49-F238E27FC236}">
                <a16:creationId xmlns:a16="http://schemas.microsoft.com/office/drawing/2014/main" id="{72095971-A008-422D-B83B-1351BD90C6A0}"/>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178357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At A Glance - 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800100" y="457221"/>
            <a:ext cx="8001000" cy="4137004"/>
          </a:xfrm>
        </p:spPr>
        <p:txBody>
          <a:bodyPr/>
          <a:lstStyle/>
          <a:p>
            <a:endParaRPr lang="en-US" dirty="0"/>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800100"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800100" y="5530850"/>
            <a:ext cx="1428750" cy="1174750"/>
          </a:xfrm>
        </p:spPr>
        <p:txBody>
          <a:bodyPr lIns="0" tIns="0" rIns="0" bIns="0"/>
          <a:lstStyle>
            <a:lvl1pPr>
              <a:defRPr sz="900" i="0"/>
            </a:lvl1pPr>
          </a:lstStyle>
          <a:p>
            <a:pPr lvl="0"/>
            <a:r>
              <a:rPr lang="en-US" dirty="0"/>
              <a:t>Click to edit Master text styles</a:t>
            </a:r>
          </a:p>
        </p:txBody>
      </p:sp>
      <p:sp>
        <p:nvSpPr>
          <p:cNvPr id="9" name="Text Placeholder 8">
            <a:extLst>
              <a:ext uri="{FF2B5EF4-FFF2-40B4-BE49-F238E27FC236}">
                <a16:creationId xmlns:a16="http://schemas.microsoft.com/office/drawing/2014/main" id="{1921450D-7BE8-4C97-BC72-B5A44D7B6D37}"/>
              </a:ext>
            </a:extLst>
          </p:cNvPr>
          <p:cNvSpPr>
            <a:spLocks noGrp="1"/>
          </p:cNvSpPr>
          <p:nvPr>
            <p:ph type="body" sz="quarter" idx="14" hasCustomPrompt="1"/>
          </p:nvPr>
        </p:nvSpPr>
        <p:spPr>
          <a:xfrm>
            <a:off x="2443163"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1" name="Text Placeholder 5">
            <a:extLst>
              <a:ext uri="{FF2B5EF4-FFF2-40B4-BE49-F238E27FC236}">
                <a16:creationId xmlns:a16="http://schemas.microsoft.com/office/drawing/2014/main" id="{0C6BC6FA-ECFD-46BF-9338-A1A883DF095D}"/>
              </a:ext>
            </a:extLst>
          </p:cNvPr>
          <p:cNvSpPr>
            <a:spLocks noGrp="1"/>
          </p:cNvSpPr>
          <p:nvPr>
            <p:ph type="body" sz="quarter" idx="15"/>
          </p:nvPr>
        </p:nvSpPr>
        <p:spPr>
          <a:xfrm>
            <a:off x="2443163" y="5530850"/>
            <a:ext cx="1428750" cy="1174750"/>
          </a:xfrm>
        </p:spPr>
        <p:txBody>
          <a:bodyPr lIns="0" tIns="0" rIns="0" bIns="0"/>
          <a:lstStyle>
            <a:lvl1pPr>
              <a:defRPr sz="900" i="0"/>
            </a:lvl1pPr>
          </a:lstStyle>
          <a:p>
            <a:pPr lvl="0"/>
            <a:r>
              <a:rPr lang="en-US" dirty="0"/>
              <a:t>Click to edit Master text styles</a:t>
            </a:r>
          </a:p>
        </p:txBody>
      </p:sp>
      <p:sp>
        <p:nvSpPr>
          <p:cNvPr id="13" name="Text Placeholder 8">
            <a:extLst>
              <a:ext uri="{FF2B5EF4-FFF2-40B4-BE49-F238E27FC236}">
                <a16:creationId xmlns:a16="http://schemas.microsoft.com/office/drawing/2014/main" id="{57AA8049-04C1-4A93-8501-ABA07D6070D9}"/>
              </a:ext>
            </a:extLst>
          </p:cNvPr>
          <p:cNvSpPr>
            <a:spLocks noGrp="1"/>
          </p:cNvSpPr>
          <p:nvPr>
            <p:ph type="body" sz="quarter" idx="16" hasCustomPrompt="1"/>
          </p:nvPr>
        </p:nvSpPr>
        <p:spPr>
          <a:xfrm>
            <a:off x="4086225"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4" name="Text Placeholder 5">
            <a:extLst>
              <a:ext uri="{FF2B5EF4-FFF2-40B4-BE49-F238E27FC236}">
                <a16:creationId xmlns:a16="http://schemas.microsoft.com/office/drawing/2014/main" id="{83BD83BD-A1D7-48DB-973C-32D8113AF298}"/>
              </a:ext>
            </a:extLst>
          </p:cNvPr>
          <p:cNvSpPr>
            <a:spLocks noGrp="1"/>
          </p:cNvSpPr>
          <p:nvPr>
            <p:ph type="body" sz="quarter" idx="17"/>
          </p:nvPr>
        </p:nvSpPr>
        <p:spPr>
          <a:xfrm>
            <a:off x="4086225" y="5530850"/>
            <a:ext cx="1428750" cy="1174750"/>
          </a:xfrm>
        </p:spPr>
        <p:txBody>
          <a:bodyPr lIns="0" tIns="0" rIns="0" bIns="0"/>
          <a:lstStyle>
            <a:lvl1pPr>
              <a:defRPr sz="900" i="0"/>
            </a:lvl1pPr>
          </a:lstStyle>
          <a:p>
            <a:pPr lvl="0"/>
            <a:r>
              <a:rPr lang="en-US" dirty="0"/>
              <a:t>Click to edit Master text styles</a:t>
            </a:r>
          </a:p>
        </p:txBody>
      </p:sp>
      <p:sp>
        <p:nvSpPr>
          <p:cNvPr id="15" name="Text Placeholder 8">
            <a:extLst>
              <a:ext uri="{FF2B5EF4-FFF2-40B4-BE49-F238E27FC236}">
                <a16:creationId xmlns:a16="http://schemas.microsoft.com/office/drawing/2014/main" id="{EAFB6FCE-A5EA-4E5E-A26A-A36193103E6D}"/>
              </a:ext>
            </a:extLst>
          </p:cNvPr>
          <p:cNvSpPr>
            <a:spLocks noGrp="1"/>
          </p:cNvSpPr>
          <p:nvPr>
            <p:ph type="body" sz="quarter" idx="18" hasCustomPrompt="1"/>
          </p:nvPr>
        </p:nvSpPr>
        <p:spPr>
          <a:xfrm>
            <a:off x="5729288"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6" name="Text Placeholder 5">
            <a:extLst>
              <a:ext uri="{FF2B5EF4-FFF2-40B4-BE49-F238E27FC236}">
                <a16:creationId xmlns:a16="http://schemas.microsoft.com/office/drawing/2014/main" id="{14D71C6A-4879-4DED-86B5-2B3299A885FF}"/>
              </a:ext>
            </a:extLst>
          </p:cNvPr>
          <p:cNvSpPr>
            <a:spLocks noGrp="1"/>
          </p:cNvSpPr>
          <p:nvPr>
            <p:ph type="body" sz="quarter" idx="19"/>
          </p:nvPr>
        </p:nvSpPr>
        <p:spPr>
          <a:xfrm>
            <a:off x="5729288" y="5530850"/>
            <a:ext cx="1428750" cy="1174750"/>
          </a:xfrm>
        </p:spPr>
        <p:txBody>
          <a:bodyPr lIns="0" tIns="0" rIns="0" bIns="0"/>
          <a:lstStyle>
            <a:lvl1pPr>
              <a:defRPr sz="900" i="0"/>
            </a:lvl1pPr>
          </a:lstStyle>
          <a:p>
            <a:pPr lvl="0"/>
            <a:r>
              <a:rPr lang="en-US" dirty="0"/>
              <a:t>Click to edit Master text styles</a:t>
            </a:r>
          </a:p>
        </p:txBody>
      </p:sp>
      <p:sp>
        <p:nvSpPr>
          <p:cNvPr id="17" name="Text Placeholder 8">
            <a:extLst>
              <a:ext uri="{FF2B5EF4-FFF2-40B4-BE49-F238E27FC236}">
                <a16:creationId xmlns:a16="http://schemas.microsoft.com/office/drawing/2014/main" id="{47A0E548-617F-47E0-8B2C-FBEFD0583294}"/>
              </a:ext>
            </a:extLst>
          </p:cNvPr>
          <p:cNvSpPr>
            <a:spLocks noGrp="1"/>
          </p:cNvSpPr>
          <p:nvPr>
            <p:ph type="body" sz="quarter" idx="20" hasCustomPrompt="1"/>
          </p:nvPr>
        </p:nvSpPr>
        <p:spPr>
          <a:xfrm>
            <a:off x="7372350"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8" name="Text Placeholder 5">
            <a:extLst>
              <a:ext uri="{FF2B5EF4-FFF2-40B4-BE49-F238E27FC236}">
                <a16:creationId xmlns:a16="http://schemas.microsoft.com/office/drawing/2014/main" id="{3BC6D36F-0BA1-4419-9773-C50E419732B6}"/>
              </a:ext>
            </a:extLst>
          </p:cNvPr>
          <p:cNvSpPr>
            <a:spLocks noGrp="1"/>
          </p:cNvSpPr>
          <p:nvPr>
            <p:ph type="body" sz="quarter" idx="21"/>
          </p:nvPr>
        </p:nvSpPr>
        <p:spPr>
          <a:xfrm>
            <a:off x="7372350" y="5530850"/>
            <a:ext cx="1428750" cy="1174750"/>
          </a:xfrm>
        </p:spPr>
        <p:txBody>
          <a:bodyPr lIns="0" tIns="0" rIns="0" bIns="0"/>
          <a:lstStyle>
            <a:lvl1pPr>
              <a:defRPr sz="900" i="0"/>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42192896-65D0-40C9-9564-2D2D6D3E76B9}"/>
              </a:ext>
            </a:extLst>
          </p:cNvPr>
          <p:cNvSpPr>
            <a:spLocks noGrp="1"/>
          </p:cNvSpPr>
          <p:nvPr>
            <p:ph type="sldNum" sz="quarter" idx="23"/>
          </p:nvPr>
        </p:nvSpPr>
        <p:spPr/>
        <p:txBody>
          <a:bodyPr/>
          <a:lstStyle/>
          <a:p>
            <a:fld id="{DD01415F-5F32-4771-AE74-55868ADB41CE}" type="slidenum">
              <a:rPr lang="en-US" smtClean="0"/>
              <a:pPr/>
              <a:t>‹nr.›</a:t>
            </a:fld>
            <a:endParaRPr lang="en-US"/>
          </a:p>
        </p:txBody>
      </p:sp>
      <p:sp>
        <p:nvSpPr>
          <p:cNvPr id="19" name="Footer Placeholder 4">
            <a:extLst>
              <a:ext uri="{FF2B5EF4-FFF2-40B4-BE49-F238E27FC236}">
                <a16:creationId xmlns:a16="http://schemas.microsoft.com/office/drawing/2014/main" id="{3FD38073-7EF3-4105-90EC-3E11E54D70F0}"/>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341149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B87B973F-E102-4358-8F32-9B90EC52E851}" type="datetimeFigureOut">
              <a:rPr lang="en-US"/>
              <a:pPr>
                <a:defRPr/>
              </a:pPr>
              <a:t>9/30/2021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3F88A718-7D22-43AC-AD5D-2DF876B75DA7}" type="slidenum">
              <a:rPr lang="en-US"/>
              <a:pPr>
                <a:defRPr/>
              </a:pPr>
              <a:t>‹nr.›</a:t>
            </a:fld>
            <a:endParaRPr lang="en-US"/>
          </a:p>
        </p:txBody>
      </p:sp>
    </p:spTree>
    <p:extLst>
      <p:ext uri="{BB962C8B-B14F-4D97-AF65-F5344CB8AC3E}">
        <p14:creationId xmlns:p14="http://schemas.microsoft.com/office/powerpoint/2010/main" val="3145700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t A Glance -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2636043" y="1587409"/>
            <a:ext cx="1935957"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2636043" y="2384333"/>
            <a:ext cx="1935957" cy="1422418"/>
          </a:xfrm>
        </p:spPr>
        <p:txBody>
          <a:bodyPr lIns="0" tIns="0" rIns="0" bIns="0"/>
          <a:lstStyle>
            <a:lvl1pPr>
              <a:defRPr sz="900" i="0"/>
            </a:lvl1pPr>
          </a:lstStyle>
          <a:p>
            <a:pPr lvl="0"/>
            <a:r>
              <a:rPr lang="en-US" dirty="0"/>
              <a:t>Click to edit Master text styles</a:t>
            </a:r>
          </a:p>
        </p:txBody>
      </p:sp>
      <p:sp>
        <p:nvSpPr>
          <p:cNvPr id="5" name="Picture Placeholder 4">
            <a:extLst>
              <a:ext uri="{FF2B5EF4-FFF2-40B4-BE49-F238E27FC236}">
                <a16:creationId xmlns:a16="http://schemas.microsoft.com/office/drawing/2014/main" id="{89BF1FE0-3368-4FAF-8B24-24FFA1246886}"/>
              </a:ext>
            </a:extLst>
          </p:cNvPr>
          <p:cNvSpPr>
            <a:spLocks noGrp="1"/>
          </p:cNvSpPr>
          <p:nvPr>
            <p:ph type="pic" sz="quarter" idx="22"/>
          </p:nvPr>
        </p:nvSpPr>
        <p:spPr>
          <a:xfrm>
            <a:off x="800100" y="1596955"/>
            <a:ext cx="1657348" cy="2209797"/>
          </a:xfrm>
        </p:spPr>
        <p:txBody>
          <a:bodyPr/>
          <a:lstStyle/>
          <a:p>
            <a:endParaRPr lang="en-US"/>
          </a:p>
        </p:txBody>
      </p:sp>
      <p:sp>
        <p:nvSpPr>
          <p:cNvPr id="20" name="Text Placeholder 8">
            <a:extLst>
              <a:ext uri="{FF2B5EF4-FFF2-40B4-BE49-F238E27FC236}">
                <a16:creationId xmlns:a16="http://schemas.microsoft.com/office/drawing/2014/main" id="{AEB8279A-3DF8-4A7C-8D69-A02C906A474D}"/>
              </a:ext>
            </a:extLst>
          </p:cNvPr>
          <p:cNvSpPr>
            <a:spLocks noGrp="1"/>
          </p:cNvSpPr>
          <p:nvPr>
            <p:ph type="body" sz="quarter" idx="23" hasCustomPrompt="1"/>
          </p:nvPr>
        </p:nvSpPr>
        <p:spPr>
          <a:xfrm>
            <a:off x="2636043" y="4181458"/>
            <a:ext cx="1935957"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21" name="Text Placeholder 5">
            <a:extLst>
              <a:ext uri="{FF2B5EF4-FFF2-40B4-BE49-F238E27FC236}">
                <a16:creationId xmlns:a16="http://schemas.microsoft.com/office/drawing/2014/main" id="{E1B394B2-159A-461A-8D78-214CC9D97EEC}"/>
              </a:ext>
            </a:extLst>
          </p:cNvPr>
          <p:cNvSpPr>
            <a:spLocks noGrp="1"/>
          </p:cNvSpPr>
          <p:nvPr>
            <p:ph type="body" sz="quarter" idx="24"/>
          </p:nvPr>
        </p:nvSpPr>
        <p:spPr>
          <a:xfrm>
            <a:off x="2636043" y="4978382"/>
            <a:ext cx="1935957" cy="1422418"/>
          </a:xfrm>
        </p:spPr>
        <p:txBody>
          <a:bodyPr lIns="0" tIns="0" rIns="0" bIns="0"/>
          <a:lstStyle>
            <a:lvl1pPr>
              <a:defRPr sz="900" i="0"/>
            </a:lvl1pPr>
          </a:lstStyle>
          <a:p>
            <a:pPr lvl="0"/>
            <a:r>
              <a:rPr lang="en-US" dirty="0"/>
              <a:t>Click to edit Master text styles</a:t>
            </a:r>
          </a:p>
        </p:txBody>
      </p:sp>
      <p:sp>
        <p:nvSpPr>
          <p:cNvPr id="22" name="Picture Placeholder 4">
            <a:extLst>
              <a:ext uri="{FF2B5EF4-FFF2-40B4-BE49-F238E27FC236}">
                <a16:creationId xmlns:a16="http://schemas.microsoft.com/office/drawing/2014/main" id="{9A9C0B5B-6AB8-4937-996E-0C7F4588904D}"/>
              </a:ext>
            </a:extLst>
          </p:cNvPr>
          <p:cNvSpPr>
            <a:spLocks noGrp="1"/>
          </p:cNvSpPr>
          <p:nvPr>
            <p:ph type="pic" sz="quarter" idx="25"/>
          </p:nvPr>
        </p:nvSpPr>
        <p:spPr>
          <a:xfrm>
            <a:off x="800100" y="4191004"/>
            <a:ext cx="1657348" cy="2209797"/>
          </a:xfrm>
        </p:spPr>
        <p:txBody>
          <a:bodyPr/>
          <a:lstStyle/>
          <a:p>
            <a:endParaRPr lang="en-US"/>
          </a:p>
        </p:txBody>
      </p:sp>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6865144" y="1587409"/>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6865144" y="2384333"/>
            <a:ext cx="1935956" cy="1422418"/>
          </a:xfrm>
        </p:spPr>
        <p:txBody>
          <a:bodyPr lIns="0" tIns="0" rIns="0" bIns="0"/>
          <a:lstStyle>
            <a:lvl1pPr>
              <a:defRPr sz="900" i="0"/>
            </a:lvl1pPr>
          </a:lstStyle>
          <a:p>
            <a:pPr lvl="0"/>
            <a:r>
              <a:rPr lang="en-US" dirty="0"/>
              <a:t>Click to edit Master text styles</a:t>
            </a:r>
          </a:p>
        </p:txBody>
      </p:sp>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5029201" y="1596955"/>
            <a:ext cx="1657348" cy="2209797"/>
          </a:xfrm>
        </p:spPr>
        <p:txBody>
          <a:bodyPr/>
          <a:lstStyle/>
          <a:p>
            <a:endParaRPr lang="en-US"/>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6865144" y="4181458"/>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6865144" y="4978382"/>
            <a:ext cx="1935956" cy="1422418"/>
          </a:xfrm>
        </p:spPr>
        <p:txBody>
          <a:bodyPr lIns="0" tIns="0" rIns="0" bIns="0"/>
          <a:lstStyle>
            <a:lvl1pPr>
              <a:defRPr sz="900" i="0"/>
            </a:lvl1pPr>
          </a:lstStyle>
          <a:p>
            <a:pPr lvl="0"/>
            <a:r>
              <a:rPr lang="en-US" dirty="0"/>
              <a:t>Click to edit Master text styles</a:t>
            </a:r>
          </a:p>
        </p:txBody>
      </p:sp>
      <p:sp>
        <p:nvSpPr>
          <p:cNvPr id="28" name="Picture Placeholder 4">
            <a:extLst>
              <a:ext uri="{FF2B5EF4-FFF2-40B4-BE49-F238E27FC236}">
                <a16:creationId xmlns:a16="http://schemas.microsoft.com/office/drawing/2014/main" id="{5A755C51-FFE2-4C8E-80B4-43AD6AD27F76}"/>
              </a:ext>
            </a:extLst>
          </p:cNvPr>
          <p:cNvSpPr>
            <a:spLocks noGrp="1"/>
          </p:cNvSpPr>
          <p:nvPr>
            <p:ph type="pic" sz="quarter" idx="31"/>
          </p:nvPr>
        </p:nvSpPr>
        <p:spPr>
          <a:xfrm>
            <a:off x="5029201" y="4191004"/>
            <a:ext cx="1657348" cy="2209797"/>
          </a:xfrm>
        </p:spPr>
        <p:txBody>
          <a:bodyPr/>
          <a:lstStyle/>
          <a:p>
            <a:endParaRPr lang="en-US"/>
          </a:p>
        </p:txBody>
      </p:sp>
      <p:sp>
        <p:nvSpPr>
          <p:cNvPr id="29" name="Text Placeholder 8">
            <a:extLst>
              <a:ext uri="{FF2B5EF4-FFF2-40B4-BE49-F238E27FC236}">
                <a16:creationId xmlns:a16="http://schemas.microsoft.com/office/drawing/2014/main" id="{F9BED114-D654-41EA-9F9D-8F2D466D08B5}"/>
              </a:ext>
            </a:extLst>
          </p:cNvPr>
          <p:cNvSpPr>
            <a:spLocks noGrp="1"/>
          </p:cNvSpPr>
          <p:nvPr>
            <p:ph type="body" sz="quarter" idx="32"/>
          </p:nvPr>
        </p:nvSpPr>
        <p:spPr>
          <a:xfrm>
            <a:off x="800100" y="762000"/>
            <a:ext cx="8001000" cy="609600"/>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178A0736-A6B5-42D0-8D65-C1BB31FF2553}"/>
              </a:ext>
            </a:extLst>
          </p:cNvPr>
          <p:cNvSpPr>
            <a:spLocks noGrp="1"/>
          </p:cNvSpPr>
          <p:nvPr>
            <p:ph type="sldNum" sz="quarter" idx="34"/>
          </p:nvPr>
        </p:nvSpPr>
        <p:spPr/>
        <p:txBody>
          <a:bodyPr/>
          <a:lstStyle/>
          <a:p>
            <a:fld id="{DD01415F-5F32-4771-AE74-55868ADB41CE}" type="slidenum">
              <a:rPr lang="en-US" smtClean="0"/>
              <a:pPr/>
              <a:t>‹nr.›</a:t>
            </a:fld>
            <a:endParaRPr lang="en-US"/>
          </a:p>
        </p:txBody>
      </p:sp>
      <p:sp>
        <p:nvSpPr>
          <p:cNvPr id="18" name="Footer Placeholder 4">
            <a:extLst>
              <a:ext uri="{FF2B5EF4-FFF2-40B4-BE49-F238E27FC236}">
                <a16:creationId xmlns:a16="http://schemas.microsoft.com/office/drawing/2014/main" id="{F3DCF85E-33C1-48EF-86E6-D6F9E0A5A782}"/>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209397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At A Glance - 3">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457201" y="0"/>
            <a:ext cx="8686799" cy="6858000"/>
          </a:xfrm>
        </p:spPr>
        <p:txBody>
          <a:bodyPr/>
          <a:lstStyle/>
          <a:p>
            <a:endParaRPr lang="en-US" dirty="0"/>
          </a:p>
        </p:txBody>
      </p:sp>
      <p:sp>
        <p:nvSpPr>
          <p:cNvPr id="19" name="Text Placeholder 8">
            <a:extLst>
              <a:ext uri="{FF2B5EF4-FFF2-40B4-BE49-F238E27FC236}">
                <a16:creationId xmlns:a16="http://schemas.microsoft.com/office/drawing/2014/main" id="{0DD7165C-64AE-49F1-BBB7-91279DC8F669}"/>
              </a:ext>
            </a:extLst>
          </p:cNvPr>
          <p:cNvSpPr>
            <a:spLocks noGrp="1"/>
          </p:cNvSpPr>
          <p:nvPr>
            <p:ph type="body" sz="quarter" idx="26" hasCustomPrompt="1"/>
          </p:nvPr>
        </p:nvSpPr>
        <p:spPr>
          <a:xfrm>
            <a:off x="6636544" y="0"/>
            <a:ext cx="1935956" cy="6858000"/>
          </a:xfrm>
          <a:solidFill>
            <a:schemeClr val="bg1"/>
          </a:solidFill>
        </p:spPr>
        <p:txBody>
          <a:bodyPr lIns="182880" tIns="91440" rIns="91440" bIns="91440" anchor="ctr"/>
          <a:lstStyle>
            <a:lvl1pPr>
              <a:lnSpc>
                <a:spcPct val="150000"/>
              </a:lnSpc>
              <a:spcBef>
                <a:spcPts val="0"/>
              </a:spcBef>
              <a:defRPr sz="24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a:p>
            <a:pPr lvl="0"/>
            <a:r>
              <a:rPr lang="en-US" dirty="0"/>
              <a:t>02</a:t>
            </a:r>
          </a:p>
          <a:p>
            <a:pPr lvl="0"/>
            <a:r>
              <a:rPr lang="en-US" dirty="0"/>
              <a:t>03</a:t>
            </a:r>
          </a:p>
          <a:p>
            <a:pPr lvl="0"/>
            <a:r>
              <a:rPr lang="en-US" dirty="0"/>
              <a:t>04</a:t>
            </a:r>
          </a:p>
        </p:txBody>
      </p:sp>
      <p:sp>
        <p:nvSpPr>
          <p:cNvPr id="5" name="Slide Number Placeholder 4">
            <a:extLst>
              <a:ext uri="{FF2B5EF4-FFF2-40B4-BE49-F238E27FC236}">
                <a16:creationId xmlns:a16="http://schemas.microsoft.com/office/drawing/2014/main" id="{6C2B1008-F862-49B2-A023-0624330D7720}"/>
              </a:ext>
            </a:extLst>
          </p:cNvPr>
          <p:cNvSpPr>
            <a:spLocks noGrp="1"/>
          </p:cNvSpPr>
          <p:nvPr>
            <p:ph type="sldNum" sz="quarter" idx="28"/>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AF79E0E9-48F1-4E85-AEF7-C26F9F09A958}"/>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337801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At A Glance - 4">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457200" y="0"/>
            <a:ext cx="6065044" cy="6858000"/>
          </a:xfrm>
        </p:spPr>
        <p:txBody>
          <a:bodyPr/>
          <a:lstStyle/>
          <a:p>
            <a:endParaRPr lang="en-US"/>
          </a:p>
        </p:txBody>
      </p:sp>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6865144" y="2819392"/>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02</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6865144" y="3616317"/>
            <a:ext cx="1935956" cy="1031893"/>
          </a:xfrm>
        </p:spPr>
        <p:txBody>
          <a:bodyPr lIns="0" tIns="0" rIns="0" bIns="0"/>
          <a:lstStyle>
            <a:lvl1pPr>
              <a:defRPr sz="900" i="0"/>
            </a:lvl1pPr>
          </a:lstStyle>
          <a:p>
            <a:pPr lvl="0"/>
            <a:r>
              <a:rPr lang="en-US" dirty="0"/>
              <a:t>Click to edit Master text styles</a:t>
            </a:r>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6865144" y="4876783"/>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03</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6865144" y="5673708"/>
            <a:ext cx="1935956" cy="1031893"/>
          </a:xfrm>
        </p:spPr>
        <p:txBody>
          <a:bodyPr lIns="0" tIns="0" rIns="0" bIns="0"/>
          <a:lstStyle>
            <a:lvl1pPr>
              <a:defRPr sz="900" i="0"/>
            </a:lvl1pPr>
          </a:lstStyle>
          <a:p>
            <a:pPr lvl="0"/>
            <a:r>
              <a:rPr lang="en-US" dirty="0"/>
              <a:t>Click to edit Master text styles</a:t>
            </a:r>
          </a:p>
        </p:txBody>
      </p:sp>
      <p:sp>
        <p:nvSpPr>
          <p:cNvPr id="30" name="Text Placeholder 8">
            <a:extLst>
              <a:ext uri="{FF2B5EF4-FFF2-40B4-BE49-F238E27FC236}">
                <a16:creationId xmlns:a16="http://schemas.microsoft.com/office/drawing/2014/main" id="{A1E03138-F0A8-47AD-AA18-923636430F48}"/>
              </a:ext>
            </a:extLst>
          </p:cNvPr>
          <p:cNvSpPr>
            <a:spLocks noGrp="1"/>
          </p:cNvSpPr>
          <p:nvPr>
            <p:ph type="body" sz="quarter" idx="31" hasCustomPrompt="1"/>
          </p:nvPr>
        </p:nvSpPr>
        <p:spPr>
          <a:xfrm>
            <a:off x="6865144" y="762001"/>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31" name="Text Placeholder 5">
            <a:extLst>
              <a:ext uri="{FF2B5EF4-FFF2-40B4-BE49-F238E27FC236}">
                <a16:creationId xmlns:a16="http://schemas.microsoft.com/office/drawing/2014/main" id="{343E449B-D6ED-49BF-BAED-E6DF822E20D0}"/>
              </a:ext>
            </a:extLst>
          </p:cNvPr>
          <p:cNvSpPr>
            <a:spLocks noGrp="1"/>
          </p:cNvSpPr>
          <p:nvPr>
            <p:ph type="body" sz="quarter" idx="32"/>
          </p:nvPr>
        </p:nvSpPr>
        <p:spPr>
          <a:xfrm>
            <a:off x="6865144" y="1558926"/>
            <a:ext cx="1935956" cy="1031893"/>
          </a:xfrm>
        </p:spPr>
        <p:txBody>
          <a:bodyPr lIns="0" tIns="0" rIns="0" bIns="0"/>
          <a:lstStyle>
            <a:lvl1pPr>
              <a:defRPr sz="900" i="0"/>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405E4355-00E3-4D69-A536-99214F1D5919}"/>
              </a:ext>
            </a:extLst>
          </p:cNvPr>
          <p:cNvSpPr>
            <a:spLocks noGrp="1"/>
          </p:cNvSpPr>
          <p:nvPr>
            <p:ph type="sldNum" sz="quarter" idx="34"/>
          </p:nvPr>
        </p:nvSpPr>
        <p:spPr/>
        <p:txBody>
          <a:bodyPr/>
          <a:lstStyle/>
          <a:p>
            <a:fld id="{DD01415F-5F32-4771-AE74-55868ADB41CE}" type="slidenum">
              <a:rPr lang="en-US" smtClean="0"/>
              <a:pPr/>
              <a:t>‹nr.›</a:t>
            </a:fld>
            <a:endParaRPr lang="en-US"/>
          </a:p>
        </p:txBody>
      </p:sp>
      <p:sp>
        <p:nvSpPr>
          <p:cNvPr id="12" name="Footer Placeholder 4">
            <a:extLst>
              <a:ext uri="{FF2B5EF4-FFF2-40B4-BE49-F238E27FC236}">
                <a16:creationId xmlns:a16="http://schemas.microsoft.com/office/drawing/2014/main" id="{FAB206F8-9E0D-4A72-8B7F-33C310BE865D}"/>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3628557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Factoid - 1">
    <p:bg>
      <p:bgPr>
        <a:solidFill>
          <a:schemeClr val="bg1">
            <a:alpha val="99000"/>
          </a:schemeClr>
        </a:solid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4686301" y="457222"/>
            <a:ext cx="3657600" cy="5943579"/>
          </a:xfrm>
        </p:spPr>
        <p:txBody>
          <a:bodyPr lIns="0" tIns="0" rIns="0" bIns="0" anchor="ctr"/>
          <a:lstStyle>
            <a:lvl1pPr>
              <a:spcBef>
                <a:spcPts val="0"/>
              </a:spcBef>
              <a:defRPr sz="1800" b="0">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8" name="Text Placeholder 8">
            <a:extLst>
              <a:ext uri="{FF2B5EF4-FFF2-40B4-BE49-F238E27FC236}">
                <a16:creationId xmlns:a16="http://schemas.microsoft.com/office/drawing/2014/main" id="{AC7BEB31-FAAD-4621-A6ED-578C41B8FC16}"/>
              </a:ext>
            </a:extLst>
          </p:cNvPr>
          <p:cNvSpPr>
            <a:spLocks noGrp="1"/>
          </p:cNvSpPr>
          <p:nvPr>
            <p:ph type="body" sz="quarter" idx="14" hasCustomPrompt="1"/>
          </p:nvPr>
        </p:nvSpPr>
        <p:spPr>
          <a:xfrm>
            <a:off x="800100" y="457201"/>
            <a:ext cx="3657600" cy="5943579"/>
          </a:xfrm>
        </p:spPr>
        <p:txBody>
          <a:bodyPr lIns="0" tIns="0" rIns="0" bIns="0" anchor="ctr"/>
          <a:lstStyle>
            <a:lvl1pPr algn="r">
              <a:spcBef>
                <a:spcPts val="0"/>
              </a:spcBef>
              <a:defRPr sz="6600" b="1">
                <a:solidFill>
                  <a:schemeClr val="accent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XX%</a:t>
            </a:r>
          </a:p>
        </p:txBody>
      </p:sp>
      <p:sp>
        <p:nvSpPr>
          <p:cNvPr id="5" name="Slide Number Placeholder 4">
            <a:extLst>
              <a:ext uri="{FF2B5EF4-FFF2-40B4-BE49-F238E27FC236}">
                <a16:creationId xmlns:a16="http://schemas.microsoft.com/office/drawing/2014/main" id="{950C4A1E-B8BC-4E53-BDA5-F90CFE13898C}"/>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D829C21E-D46C-43D6-A33E-A9C850DF8690}"/>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377431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ext - 1">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800100" y="1066800"/>
            <a:ext cx="8001000" cy="609600"/>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800100" y="2085976"/>
            <a:ext cx="8001000" cy="4314825"/>
          </a:xfrm>
        </p:spPr>
        <p:txBody>
          <a:bodyPr lIns="0" tIns="0" rIns="0" bIns="0" numCol="2" spcCol="457200"/>
          <a:lstStyle>
            <a:lvl1pPr marL="214313" indent="-214313">
              <a:buFont typeface="Arial" panose="020B0604020202020204" pitchFamily="34" charset="0"/>
              <a:buChar char="•"/>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7D269DE3-885B-4988-A4AE-0810047E6D2B}"/>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DDC7905E-9C7D-49F4-AE03-5E7605561266}"/>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1772032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ext - 2">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800100" y="1066800"/>
            <a:ext cx="3657598" cy="1114425"/>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800100" y="2390776"/>
            <a:ext cx="3657598" cy="4010025"/>
          </a:xfrm>
        </p:spPr>
        <p:txBody>
          <a:bodyPr lIns="0" tIns="0" rIns="0" bIns="0" numCol="1"/>
          <a:lstStyle>
            <a:lvl1pPr marL="0" indent="0">
              <a:buFont typeface="Arial" panose="020B0604020202020204" pitchFamily="34" charset="0"/>
              <a:buNone/>
              <a:defRPr/>
            </a:lvl1pPr>
          </a:lstStyle>
          <a:p>
            <a:pPr lvl="0"/>
            <a:r>
              <a:rPr lang="en-US" dirty="0"/>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5464969" y="0"/>
            <a:ext cx="3679031" cy="6858000"/>
          </a:xfrm>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‹nr.›</a:t>
            </a:fld>
            <a:endParaRPr lang="en-US"/>
          </a:p>
        </p:txBody>
      </p:sp>
      <p:sp>
        <p:nvSpPr>
          <p:cNvPr id="8" name="Footer Placeholder 4">
            <a:extLst>
              <a:ext uri="{FF2B5EF4-FFF2-40B4-BE49-F238E27FC236}">
                <a16:creationId xmlns:a16="http://schemas.microsoft.com/office/drawing/2014/main" id="{262F32E0-2754-4F21-9298-AEAEC4726450}"/>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407370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ext - 2">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4686303" y="1066800"/>
            <a:ext cx="3657598" cy="1114425"/>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4686303" y="2390776"/>
            <a:ext cx="3657598" cy="4010025"/>
          </a:xfrm>
        </p:spPr>
        <p:txBody>
          <a:bodyPr lIns="0" tIns="0" rIns="0" bIns="0" numCol="1"/>
          <a:lstStyle>
            <a:lvl1pPr marL="0" indent="0">
              <a:buFont typeface="Arial" panose="020B0604020202020204" pitchFamily="34" charset="0"/>
              <a:buNone/>
              <a:defRPr/>
            </a:lvl1pPr>
          </a:lstStyle>
          <a:p>
            <a:pPr lvl="0"/>
            <a:r>
              <a:rPr lang="en-US" dirty="0"/>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571500" y="0"/>
            <a:ext cx="3657600" cy="6858000"/>
          </a:xfrm>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‹nr.›</a:t>
            </a:fld>
            <a:endParaRPr lang="en-US"/>
          </a:p>
        </p:txBody>
      </p:sp>
      <p:sp>
        <p:nvSpPr>
          <p:cNvPr id="8" name="Footer Placeholder 4">
            <a:extLst>
              <a:ext uri="{FF2B5EF4-FFF2-40B4-BE49-F238E27FC236}">
                <a16:creationId xmlns:a16="http://schemas.microsoft.com/office/drawing/2014/main" id="{EB9FA34D-A454-4D34-8F90-36081DEF8CFA}"/>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1877093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ext - 3">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800100" y="457222"/>
            <a:ext cx="8001000" cy="5943579"/>
          </a:xfrm>
        </p:spPr>
        <p:txBody>
          <a:bodyPr lIns="0" tIns="0" rIns="0" bIns="0" anchor="ctr"/>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Slide Number Placeholder 4">
            <a:extLst>
              <a:ext uri="{FF2B5EF4-FFF2-40B4-BE49-F238E27FC236}">
                <a16:creationId xmlns:a16="http://schemas.microsoft.com/office/drawing/2014/main" id="{B8A187BA-575A-42C6-9A3E-12CDFAD5D6AF}"/>
              </a:ext>
            </a:extLst>
          </p:cNvPr>
          <p:cNvSpPr>
            <a:spLocks noGrp="1"/>
          </p:cNvSpPr>
          <p:nvPr>
            <p:ph type="sldNum" sz="quarter" idx="13"/>
          </p:nvPr>
        </p:nvSpPr>
        <p:spPr/>
        <p:txBody>
          <a:bodyPr/>
          <a:lstStyle/>
          <a:p>
            <a:fld id="{DD01415F-5F32-4771-AE74-55868ADB41CE}" type="slidenum">
              <a:rPr lang="en-US" smtClean="0"/>
              <a:pPr/>
              <a:t>‹nr.›</a:t>
            </a:fld>
            <a:endParaRPr lang="en-US"/>
          </a:p>
        </p:txBody>
      </p:sp>
      <p:sp>
        <p:nvSpPr>
          <p:cNvPr id="6" name="Footer Placeholder 4">
            <a:extLst>
              <a:ext uri="{FF2B5EF4-FFF2-40B4-BE49-F238E27FC236}">
                <a16:creationId xmlns:a16="http://schemas.microsoft.com/office/drawing/2014/main" id="{C2DF349E-2876-45EC-8147-7B4483D84E4C}"/>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338808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Map -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p:nvPr>
        </p:nvSpPr>
        <p:spPr>
          <a:xfrm>
            <a:off x="800101" y="1066800"/>
            <a:ext cx="1800224" cy="1114425"/>
          </a:xfrm>
        </p:spPr>
        <p:txBody>
          <a:bodyPr lIns="0" tIns="0" rIns="0" bIns="0"/>
          <a:lstStyle>
            <a:lvl1pPr>
              <a:spcBef>
                <a:spcPts val="0"/>
              </a:spcBef>
              <a:defRPr sz="2700" b="1">
                <a:solidFill>
                  <a:srgbClr val="22222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800101" y="2390776"/>
            <a:ext cx="1800224" cy="4010025"/>
          </a:xfrm>
        </p:spPr>
        <p:txBody>
          <a:bodyPr lIns="0" tIns="0" rIns="0" bIns="0" numCol="1"/>
          <a:lstStyle>
            <a:lvl1pPr marL="0" indent="0">
              <a:buFont typeface="Arial" panose="020B0604020202020204" pitchFamily="34" charset="0"/>
              <a:buNone/>
              <a:defRPr>
                <a:solidFill>
                  <a:srgbClr val="222222"/>
                </a:solidFill>
              </a:defRPr>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21686F04-40D2-4812-BE8C-5F87CDD71691}"/>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AF8A5E4B-6CE6-4871-A458-BF99D028287B}"/>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317785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Org Chart - 1">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12E4F1-40FA-46C4-8CF8-E3993AE589D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6" name="Footer Placeholder 4">
            <a:extLst>
              <a:ext uri="{FF2B5EF4-FFF2-40B4-BE49-F238E27FC236}">
                <a16:creationId xmlns:a16="http://schemas.microsoft.com/office/drawing/2014/main" id="{27A92391-7D12-41E9-82A5-39C8B080543C}"/>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99050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C947E66-5EB9-4A67-AA7E-A67BFA87B109}" type="datetimeFigureOut">
              <a:rPr lang="en-US"/>
              <a:pPr>
                <a:defRPr/>
              </a:pPr>
              <a:t>9/30/2021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D6D041F9-6630-47AA-97D5-644625628EC1}" type="slidenum">
              <a:rPr lang="en-US"/>
              <a:pPr>
                <a:defRPr/>
              </a:pPr>
              <a:t>‹nr.›</a:t>
            </a:fld>
            <a:endParaRPr lang="en-US"/>
          </a:p>
        </p:txBody>
      </p:sp>
    </p:spTree>
    <p:extLst>
      <p:ext uri="{BB962C8B-B14F-4D97-AF65-F5344CB8AC3E}">
        <p14:creationId xmlns:p14="http://schemas.microsoft.com/office/powerpoint/2010/main" val="539831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hart - 1">
    <p:spTree>
      <p:nvGrpSpPr>
        <p:cNvPr id="1" name=""/>
        <p:cNvGrpSpPr/>
        <p:nvPr/>
      </p:nvGrpSpPr>
      <p:grpSpPr>
        <a:xfrm>
          <a:off x="0" y="0"/>
          <a:ext cx="0" cy="0"/>
          <a:chOff x="0" y="0"/>
          <a:chExt cx="0" cy="0"/>
        </a:xfrm>
      </p:grpSpPr>
      <p:sp>
        <p:nvSpPr>
          <p:cNvPr id="39" name="Text Placeholder 8">
            <a:extLst>
              <a:ext uri="{FF2B5EF4-FFF2-40B4-BE49-F238E27FC236}">
                <a16:creationId xmlns:a16="http://schemas.microsoft.com/office/drawing/2014/main" id="{94954C96-CD26-45E1-AB51-FA362BC4E72A}"/>
              </a:ext>
            </a:extLst>
          </p:cNvPr>
          <p:cNvSpPr>
            <a:spLocks noGrp="1"/>
          </p:cNvSpPr>
          <p:nvPr>
            <p:ph type="body" sz="quarter" idx="11"/>
          </p:nvPr>
        </p:nvSpPr>
        <p:spPr>
          <a:xfrm>
            <a:off x="800100" y="1066800"/>
            <a:ext cx="8001000" cy="609600"/>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Chart Placeholder 4">
            <a:extLst>
              <a:ext uri="{FF2B5EF4-FFF2-40B4-BE49-F238E27FC236}">
                <a16:creationId xmlns:a16="http://schemas.microsoft.com/office/drawing/2014/main" id="{A93DC6EC-5433-428C-90B8-DCD481920761}"/>
              </a:ext>
            </a:extLst>
          </p:cNvPr>
          <p:cNvSpPr>
            <a:spLocks noGrp="1"/>
          </p:cNvSpPr>
          <p:nvPr>
            <p:ph type="chart" sz="quarter" idx="14"/>
          </p:nvPr>
        </p:nvSpPr>
        <p:spPr>
          <a:xfrm>
            <a:off x="800100" y="1914525"/>
            <a:ext cx="8001000" cy="4486275"/>
          </a:xfrm>
        </p:spPr>
        <p:txBody>
          <a:bodyPr lIns="0" tIns="0" rIns="0" bIns="0"/>
          <a:lstStyle>
            <a:lvl1pPr>
              <a:defRPr sz="750"/>
            </a:lvl1pPr>
          </a:lstStyle>
          <a:p>
            <a:endParaRPr lang="en-US"/>
          </a:p>
        </p:txBody>
      </p:sp>
      <p:sp>
        <p:nvSpPr>
          <p:cNvPr id="6" name="Slide Number Placeholder 5">
            <a:extLst>
              <a:ext uri="{FF2B5EF4-FFF2-40B4-BE49-F238E27FC236}">
                <a16:creationId xmlns:a16="http://schemas.microsoft.com/office/drawing/2014/main" id="{16A85D95-6EF2-4D31-BF7E-60A5D7A2DC21}"/>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C5A7B9D4-D682-4703-BD5B-A24FB7F81606}"/>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112025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Schedule -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800101" y="1066800"/>
            <a:ext cx="2607466" cy="1114425"/>
          </a:xfrm>
        </p:spPr>
        <p:txBody>
          <a:bodyPr lIns="0" tIns="0" rIns="0" bIns="0"/>
          <a:lstStyle>
            <a:lvl1pPr>
              <a:spcBef>
                <a:spcPts val="0"/>
              </a:spcBef>
              <a:defRPr sz="2250" b="1">
                <a:solidFill>
                  <a:srgbClr val="22222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Schedule</a:t>
            </a:r>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800101" y="2390776"/>
            <a:ext cx="2607466" cy="4010025"/>
          </a:xfrm>
        </p:spPr>
        <p:txBody>
          <a:bodyPr lIns="0" tIns="0" rIns="0" bIns="0" numCol="1"/>
          <a:lstStyle>
            <a:lvl1pPr marL="0" indent="0">
              <a:buFont typeface="Arial" panose="020B0604020202020204" pitchFamily="34" charset="0"/>
              <a:buNone/>
              <a:defRPr>
                <a:solidFill>
                  <a:srgbClr val="222222"/>
                </a:solidFill>
              </a:defRPr>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E9882203-55C3-463F-8DDB-4AF4C6668DD9}"/>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7468C20F-F0EC-443A-A0E9-650F08CB8973}"/>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1807168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Schedule - 2">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5C28086-ABFC-40E4-B6FB-CEBE58CE53CA}"/>
              </a:ext>
            </a:extLst>
          </p:cNvPr>
          <p:cNvSpPr txBox="1">
            <a:spLocks/>
          </p:cNvSpPr>
          <p:nvPr userDrawn="1"/>
        </p:nvSpPr>
        <p:spPr>
          <a:xfrm>
            <a:off x="114302" y="6400800"/>
            <a:ext cx="228599" cy="304800"/>
          </a:xfrm>
          <a:prstGeom prst="rect">
            <a:avLst/>
          </a:prstGeom>
        </p:spPr>
        <p:txBody>
          <a:bodyPr lIns="0" tIns="0" rIns="0" bIns="0" anchor="b"/>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fld id="{508CBEDC-41B7-42D5-9B71-14CBC1D618C0}" type="slidenum">
              <a:rPr lang="en-US" sz="675" b="1" smtClean="0">
                <a:solidFill>
                  <a:srgbClr val="222222"/>
                </a:solidFill>
              </a:rPr>
              <a:pPr algn="ctr"/>
              <a:t>‹nr.›</a:t>
            </a:fld>
            <a:endParaRPr lang="en-US" sz="675" b="1" dirty="0">
              <a:solidFill>
                <a:srgbClr val="222222"/>
              </a:solidFill>
            </a:endParaRPr>
          </a:p>
        </p:txBody>
      </p:sp>
      <p:sp>
        <p:nvSpPr>
          <p:cNvPr id="5" name="Slide Number Placeholder 4">
            <a:extLst>
              <a:ext uri="{FF2B5EF4-FFF2-40B4-BE49-F238E27FC236}">
                <a16:creationId xmlns:a16="http://schemas.microsoft.com/office/drawing/2014/main" id="{0192DBF7-A746-4B96-846B-DEB58020049C}"/>
              </a:ext>
            </a:extLst>
          </p:cNvPr>
          <p:cNvSpPr>
            <a:spLocks noGrp="1"/>
          </p:cNvSpPr>
          <p:nvPr>
            <p:ph type="sldNum" sz="quarter" idx="13"/>
          </p:nvPr>
        </p:nvSpPr>
        <p:spPr/>
        <p:txBody>
          <a:bodyPr/>
          <a:lstStyle/>
          <a:p>
            <a:fld id="{DD01415F-5F32-4771-AE74-55868ADB41CE}" type="slidenum">
              <a:rPr lang="en-US" smtClean="0"/>
              <a:pPr/>
              <a:t>‹nr.›</a:t>
            </a:fld>
            <a:endParaRPr lang="en-US"/>
          </a:p>
        </p:txBody>
      </p:sp>
      <p:sp>
        <p:nvSpPr>
          <p:cNvPr id="6" name="Title 5">
            <a:extLst>
              <a:ext uri="{FF2B5EF4-FFF2-40B4-BE49-F238E27FC236}">
                <a16:creationId xmlns:a16="http://schemas.microsoft.com/office/drawing/2014/main" id="{95BB9557-7C4A-4C81-A950-E387D089F04F}"/>
              </a:ext>
            </a:extLst>
          </p:cNvPr>
          <p:cNvSpPr>
            <a:spLocks noGrp="1"/>
          </p:cNvSpPr>
          <p:nvPr>
            <p:ph type="title" hasCustomPrompt="1"/>
          </p:nvPr>
        </p:nvSpPr>
        <p:spPr/>
        <p:txBody>
          <a:bodyPr/>
          <a:lstStyle>
            <a:lvl1pPr>
              <a:defRPr/>
            </a:lvl1pPr>
          </a:lstStyle>
          <a:p>
            <a:r>
              <a:rPr lang="en-US" dirty="0"/>
              <a:t>Schedule</a:t>
            </a:r>
          </a:p>
        </p:txBody>
      </p:sp>
      <p:sp>
        <p:nvSpPr>
          <p:cNvPr id="7" name="Footer Placeholder 4">
            <a:extLst>
              <a:ext uri="{FF2B5EF4-FFF2-40B4-BE49-F238E27FC236}">
                <a16:creationId xmlns:a16="http://schemas.microsoft.com/office/drawing/2014/main" id="{470E2A14-31C9-4236-9C10-34426F8F1C4A}"/>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3367152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hoto -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019D7B-3971-4656-811A-FF9CC56988EE}"/>
              </a:ext>
            </a:extLst>
          </p:cNvPr>
          <p:cNvSpPr>
            <a:spLocks noGrp="1"/>
          </p:cNvSpPr>
          <p:nvPr>
            <p:ph type="pic" sz="quarter" idx="10"/>
          </p:nvPr>
        </p:nvSpPr>
        <p:spPr>
          <a:xfrm>
            <a:off x="457200" y="0"/>
            <a:ext cx="8686800" cy="6858000"/>
          </a:xfrm>
          <a:solidFill>
            <a:srgbClr val="222222">
              <a:alpha val="35000"/>
            </a:srgbClr>
          </a:solidFill>
        </p:spPr>
        <p:txBody>
          <a:bodyPr/>
          <a:lstStyle/>
          <a:p>
            <a:endParaRPr lang="en-US"/>
          </a:p>
        </p:txBody>
      </p:sp>
      <p:sp>
        <p:nvSpPr>
          <p:cNvPr id="3" name="Slide Number Placeholder 2">
            <a:extLst>
              <a:ext uri="{FF2B5EF4-FFF2-40B4-BE49-F238E27FC236}">
                <a16:creationId xmlns:a16="http://schemas.microsoft.com/office/drawing/2014/main" id="{8ACC0CC8-190B-42B9-8C91-C739CB8C4CD6}"/>
              </a:ext>
            </a:extLst>
          </p:cNvPr>
          <p:cNvSpPr>
            <a:spLocks noGrp="1"/>
          </p:cNvSpPr>
          <p:nvPr>
            <p:ph type="sldNum" sz="quarter" idx="12"/>
          </p:nvPr>
        </p:nvSpPr>
        <p:spPr/>
        <p:txBody>
          <a:bodyPr/>
          <a:lstStyle/>
          <a:p>
            <a:fld id="{DD01415F-5F32-4771-AE74-55868ADB41CE}" type="slidenum">
              <a:rPr lang="en-US" smtClean="0"/>
              <a:pPr/>
              <a:t>‹nr.›</a:t>
            </a:fld>
            <a:endParaRPr lang="en-US"/>
          </a:p>
        </p:txBody>
      </p:sp>
      <p:sp>
        <p:nvSpPr>
          <p:cNvPr id="5" name="Footer Placeholder 4">
            <a:extLst>
              <a:ext uri="{FF2B5EF4-FFF2-40B4-BE49-F238E27FC236}">
                <a16:creationId xmlns:a16="http://schemas.microsoft.com/office/drawing/2014/main" id="{7D8C6F53-AED1-4D31-A77A-295E8DE3B543}"/>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596801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Project -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457201" y="762001"/>
            <a:ext cx="1567652" cy="1628775"/>
          </a:xfrm>
        </p:spPr>
        <p:txBody>
          <a:bodyPr lIns="155448" tIns="274320" rIns="182880" bIns="182880"/>
          <a:lstStyle>
            <a:lvl1pPr>
              <a:spcBef>
                <a:spcPts val="0"/>
              </a:spcBef>
              <a:defRPr sz="1500" b="1">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457200" y="2390776"/>
            <a:ext cx="1568053" cy="3837908"/>
          </a:xfrm>
        </p:spPr>
        <p:txBody>
          <a:bodyPr lIns="155448" tIns="182880" rIns="182880" bIns="18288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2028117" y="0"/>
            <a:ext cx="7115883" cy="68580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737" t="16737" r="16737" b="16737"/>
          <a:stretch/>
        </p:blipFill>
        <p:spPr>
          <a:xfrm>
            <a:off x="533539" y="6219824"/>
            <a:ext cx="208013" cy="276888"/>
          </a:xfrm>
          <a:prstGeom prst="rect">
            <a:avLst/>
          </a:prstGeom>
        </p:spPr>
      </p:pic>
      <p:sp>
        <p:nvSpPr>
          <p:cNvPr id="15" name="Slide Number Placeholder 14">
            <a:extLst>
              <a:ext uri="{FF2B5EF4-FFF2-40B4-BE49-F238E27FC236}">
                <a16:creationId xmlns:a16="http://schemas.microsoft.com/office/drawing/2014/main" id="{2E733631-85D7-459E-AD58-A7D18F4455C8}"/>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1" name="Text Placeholder 4">
            <a:extLst>
              <a:ext uri="{FF2B5EF4-FFF2-40B4-BE49-F238E27FC236}">
                <a16:creationId xmlns:a16="http://schemas.microsoft.com/office/drawing/2014/main" id="{862D28AA-A2B6-47A8-B3E7-63D1CF7C5395}"/>
              </a:ext>
            </a:extLst>
          </p:cNvPr>
          <p:cNvSpPr>
            <a:spLocks noGrp="1"/>
          </p:cNvSpPr>
          <p:nvPr>
            <p:ph type="body" sz="quarter" idx="16" hasCustomPrompt="1"/>
          </p:nvPr>
        </p:nvSpPr>
        <p:spPr>
          <a:xfrm>
            <a:off x="800100" y="6228684"/>
            <a:ext cx="1224751"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3" name="Footer Placeholder 4">
            <a:extLst>
              <a:ext uri="{FF2B5EF4-FFF2-40B4-BE49-F238E27FC236}">
                <a16:creationId xmlns:a16="http://schemas.microsoft.com/office/drawing/2014/main" id="{7CE07FB5-D93F-4001-8627-3DDC24FD613F}"/>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383489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Project -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457201" y="762001"/>
            <a:ext cx="1567652" cy="1628775"/>
          </a:xfrm>
        </p:spPr>
        <p:txBody>
          <a:bodyPr lIns="155448" tIns="274320" rIns="182880" bIns="182880"/>
          <a:lstStyle>
            <a:lvl1pPr>
              <a:spcBef>
                <a:spcPts val="0"/>
              </a:spcBef>
              <a:defRPr sz="1500" b="1">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457200" y="2390776"/>
            <a:ext cx="1568053" cy="3829049"/>
          </a:xfrm>
        </p:spPr>
        <p:txBody>
          <a:bodyPr lIns="155448" tIns="182880" rIns="182880" bIns="18288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2142417" y="152400"/>
            <a:ext cx="6887283" cy="65532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737" t="16737" r="16737" b="16737"/>
          <a:stretch/>
        </p:blipFill>
        <p:spPr>
          <a:xfrm>
            <a:off x="533539" y="6219824"/>
            <a:ext cx="208013" cy="276888"/>
          </a:xfrm>
          <a:prstGeom prst="rect">
            <a:avLst/>
          </a:prstGeom>
        </p:spPr>
      </p:pic>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1" name="Text Placeholder 4">
            <a:extLst>
              <a:ext uri="{FF2B5EF4-FFF2-40B4-BE49-F238E27FC236}">
                <a16:creationId xmlns:a16="http://schemas.microsoft.com/office/drawing/2014/main" id="{5829172F-6058-4032-8010-744C59CCDC20}"/>
              </a:ext>
            </a:extLst>
          </p:cNvPr>
          <p:cNvSpPr>
            <a:spLocks noGrp="1"/>
          </p:cNvSpPr>
          <p:nvPr>
            <p:ph type="body" sz="quarter" idx="16" hasCustomPrompt="1"/>
          </p:nvPr>
        </p:nvSpPr>
        <p:spPr>
          <a:xfrm>
            <a:off x="800100" y="6228684"/>
            <a:ext cx="1224751"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2" name="Footer Placeholder 4">
            <a:extLst>
              <a:ext uri="{FF2B5EF4-FFF2-40B4-BE49-F238E27FC236}">
                <a16:creationId xmlns:a16="http://schemas.microsoft.com/office/drawing/2014/main" id="{04A43BF7-D0A5-41BE-8C23-130763F16301}"/>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3268825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roject -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571500" y="152400"/>
            <a:ext cx="8458200" cy="65532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737" t="16737" r="16737" b="16737"/>
          <a:stretch/>
        </p:blipFill>
        <p:spPr>
          <a:xfrm>
            <a:off x="760226" y="6219824"/>
            <a:ext cx="208013" cy="276888"/>
          </a:xfrm>
          <a:prstGeom prst="rect">
            <a:avLst/>
          </a:prstGeom>
        </p:spPr>
      </p:pic>
      <p:sp>
        <p:nvSpPr>
          <p:cNvPr id="17" name="Slide Number Placeholder 16">
            <a:extLst>
              <a:ext uri="{FF2B5EF4-FFF2-40B4-BE49-F238E27FC236}">
                <a16:creationId xmlns:a16="http://schemas.microsoft.com/office/drawing/2014/main" id="{249C80C0-5A5A-4061-87AD-B05DECE2B52F}"/>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1" name="Text Placeholder 4">
            <a:extLst>
              <a:ext uri="{FF2B5EF4-FFF2-40B4-BE49-F238E27FC236}">
                <a16:creationId xmlns:a16="http://schemas.microsoft.com/office/drawing/2014/main" id="{76B639D4-AA8D-4AF4-9A1D-E146974AF607}"/>
              </a:ext>
            </a:extLst>
          </p:cNvPr>
          <p:cNvSpPr>
            <a:spLocks noGrp="1"/>
          </p:cNvSpPr>
          <p:nvPr>
            <p:ph type="body" sz="quarter" idx="16" hasCustomPrompt="1"/>
          </p:nvPr>
        </p:nvSpPr>
        <p:spPr>
          <a:xfrm>
            <a:off x="1015405" y="6228684"/>
            <a:ext cx="1352348"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8" name="Footer Placeholder 4">
            <a:extLst>
              <a:ext uri="{FF2B5EF4-FFF2-40B4-BE49-F238E27FC236}">
                <a16:creationId xmlns:a16="http://schemas.microsoft.com/office/drawing/2014/main" id="{6D9A74ED-28DC-4DB7-A8E6-EE92603F6926}"/>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1988496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Project -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800101" y="5711290"/>
            <a:ext cx="1492103" cy="689511"/>
          </a:xfrm>
        </p:spPr>
        <p:txBody>
          <a:bodyPr lIns="0" tIns="0" rIns="0" bIns="0"/>
          <a:lstStyle>
            <a:lvl1pPr>
              <a:spcBef>
                <a:spcPts val="0"/>
              </a:spcBef>
              <a:defRPr sz="1500" b="1">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2436014" y="5711290"/>
            <a:ext cx="4672013" cy="689511"/>
          </a:xfrm>
        </p:spPr>
        <p:txBody>
          <a:bodyPr lIns="0" tIns="0" rIns="0" bIns="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800100" y="1447800"/>
            <a:ext cx="3971921" cy="3810672"/>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737" t="16737" r="16737" b="16737"/>
          <a:stretch/>
        </p:blipFill>
        <p:spPr>
          <a:xfrm>
            <a:off x="7537986" y="5685098"/>
            <a:ext cx="208013" cy="276888"/>
          </a:xfrm>
          <a:prstGeom prst="rect">
            <a:avLst/>
          </a:prstGeom>
        </p:spPr>
      </p:pic>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2" name="Picture Placeholder 9">
            <a:extLst>
              <a:ext uri="{FF2B5EF4-FFF2-40B4-BE49-F238E27FC236}">
                <a16:creationId xmlns:a16="http://schemas.microsoft.com/office/drawing/2014/main" id="{1AC6DDB4-DE9C-4C7C-9E33-6AB515067018}"/>
              </a:ext>
            </a:extLst>
          </p:cNvPr>
          <p:cNvSpPr>
            <a:spLocks noGrp="1"/>
          </p:cNvSpPr>
          <p:nvPr>
            <p:ph type="pic" sz="quarter" idx="19"/>
          </p:nvPr>
        </p:nvSpPr>
        <p:spPr>
          <a:xfrm>
            <a:off x="5057779" y="1447800"/>
            <a:ext cx="3971921" cy="3810672"/>
          </a:xfrm>
        </p:spPr>
        <p:txBody>
          <a:bodyPr/>
          <a:lstStyle/>
          <a:p>
            <a:endParaRPr lang="en-US"/>
          </a:p>
        </p:txBody>
      </p:sp>
      <p:sp>
        <p:nvSpPr>
          <p:cNvPr id="17" name="Text Placeholder 1">
            <a:extLst>
              <a:ext uri="{FF2B5EF4-FFF2-40B4-BE49-F238E27FC236}">
                <a16:creationId xmlns:a16="http://schemas.microsoft.com/office/drawing/2014/main" id="{4D3962FA-5882-4465-AACA-2FFA3A5C6556}"/>
              </a:ext>
            </a:extLst>
          </p:cNvPr>
          <p:cNvSpPr txBox="1">
            <a:spLocks/>
          </p:cNvSpPr>
          <p:nvPr userDrawn="1"/>
        </p:nvSpPr>
        <p:spPr>
          <a:xfrm>
            <a:off x="800100" y="1228726"/>
            <a:ext cx="1778794"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750" b="1" spc="75" dirty="0">
                <a:solidFill>
                  <a:prstClr val="black"/>
                </a:solidFill>
              </a:rPr>
              <a:t>BEFORE</a:t>
            </a:r>
          </a:p>
        </p:txBody>
      </p:sp>
      <p:sp>
        <p:nvSpPr>
          <p:cNvPr id="18" name="Text Placeholder 1">
            <a:extLst>
              <a:ext uri="{FF2B5EF4-FFF2-40B4-BE49-F238E27FC236}">
                <a16:creationId xmlns:a16="http://schemas.microsoft.com/office/drawing/2014/main" id="{08996BA1-B385-4C35-8D68-87EA524BC3A8}"/>
              </a:ext>
            </a:extLst>
          </p:cNvPr>
          <p:cNvSpPr txBox="1">
            <a:spLocks/>
          </p:cNvSpPr>
          <p:nvPr userDrawn="1"/>
        </p:nvSpPr>
        <p:spPr>
          <a:xfrm>
            <a:off x="5057775" y="1228726"/>
            <a:ext cx="1778794"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750" b="1" spc="75" dirty="0">
                <a:solidFill>
                  <a:prstClr val="black"/>
                </a:solidFill>
              </a:rPr>
              <a:t>AFTER</a:t>
            </a:r>
          </a:p>
        </p:txBody>
      </p:sp>
      <p:sp>
        <p:nvSpPr>
          <p:cNvPr id="20" name="Text Placeholder 4">
            <a:extLst>
              <a:ext uri="{FF2B5EF4-FFF2-40B4-BE49-F238E27FC236}">
                <a16:creationId xmlns:a16="http://schemas.microsoft.com/office/drawing/2014/main" id="{5DC03178-D258-4911-A36F-D99DBA5D1795}"/>
              </a:ext>
            </a:extLst>
          </p:cNvPr>
          <p:cNvSpPr>
            <a:spLocks noGrp="1"/>
          </p:cNvSpPr>
          <p:nvPr>
            <p:ph type="body" sz="quarter" idx="20" hasCustomPrompt="1"/>
          </p:nvPr>
        </p:nvSpPr>
        <p:spPr>
          <a:xfrm>
            <a:off x="7761949" y="5693567"/>
            <a:ext cx="1267751"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3" name="Footer Placeholder 4">
            <a:extLst>
              <a:ext uri="{FF2B5EF4-FFF2-40B4-BE49-F238E27FC236}">
                <a16:creationId xmlns:a16="http://schemas.microsoft.com/office/drawing/2014/main" id="{F1D0EA72-9200-4150-B053-7855578BDD2E}"/>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3867281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Project - 5">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800101" y="1066801"/>
            <a:ext cx="1567652" cy="1019175"/>
          </a:xfrm>
        </p:spPr>
        <p:txBody>
          <a:bodyPr lIns="0" tIns="0" rIns="0" bIns="0"/>
          <a:lstStyle>
            <a:lvl1pPr>
              <a:spcBef>
                <a:spcPts val="0"/>
              </a:spcBef>
              <a:defRPr sz="1500" b="1">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800100" y="2243470"/>
            <a:ext cx="1568053" cy="3859618"/>
          </a:xfrm>
        </p:spPr>
        <p:txBody>
          <a:bodyPr lIns="0" tIns="0" rIns="0" bIns="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2921585" y="1066801"/>
            <a:ext cx="2983231" cy="2604769"/>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737" t="16737" r="16737" b="16737"/>
          <a:stretch/>
        </p:blipFill>
        <p:spPr>
          <a:xfrm>
            <a:off x="748843" y="6219824"/>
            <a:ext cx="208013" cy="276888"/>
          </a:xfrm>
          <a:prstGeom prst="rect">
            <a:avLst/>
          </a:prstGeom>
        </p:spPr>
      </p:pic>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6046469" y="1066801"/>
            <a:ext cx="2983231" cy="2604769"/>
          </a:xfrm>
        </p:spPr>
        <p:txBody>
          <a:bodyPr/>
          <a:lstStyle/>
          <a:p>
            <a:endParaRPr lang="en-US"/>
          </a:p>
        </p:txBody>
      </p:sp>
      <p:sp>
        <p:nvSpPr>
          <p:cNvPr id="17" name="Picture Placeholder 9">
            <a:extLst>
              <a:ext uri="{FF2B5EF4-FFF2-40B4-BE49-F238E27FC236}">
                <a16:creationId xmlns:a16="http://schemas.microsoft.com/office/drawing/2014/main" id="{02902A42-F38D-419E-87C5-83794C28EDF5}"/>
              </a:ext>
            </a:extLst>
          </p:cNvPr>
          <p:cNvSpPr>
            <a:spLocks noGrp="1"/>
          </p:cNvSpPr>
          <p:nvPr>
            <p:ph type="pic" sz="quarter" idx="20"/>
          </p:nvPr>
        </p:nvSpPr>
        <p:spPr>
          <a:xfrm>
            <a:off x="2921585" y="3796032"/>
            <a:ext cx="2983231" cy="2604769"/>
          </a:xfrm>
        </p:spPr>
        <p:txBody>
          <a:bodyPr/>
          <a:lstStyle/>
          <a:p>
            <a:endParaRPr lang="en-US"/>
          </a:p>
        </p:txBody>
      </p:sp>
      <p:sp>
        <p:nvSpPr>
          <p:cNvPr id="18" name="Picture Placeholder 9">
            <a:extLst>
              <a:ext uri="{FF2B5EF4-FFF2-40B4-BE49-F238E27FC236}">
                <a16:creationId xmlns:a16="http://schemas.microsoft.com/office/drawing/2014/main" id="{E5CD6D6A-4B1A-4AB3-B63B-D49CFCC570A5}"/>
              </a:ext>
            </a:extLst>
          </p:cNvPr>
          <p:cNvSpPr>
            <a:spLocks noGrp="1"/>
          </p:cNvSpPr>
          <p:nvPr>
            <p:ph type="pic" sz="quarter" idx="21"/>
          </p:nvPr>
        </p:nvSpPr>
        <p:spPr>
          <a:xfrm>
            <a:off x="6046469" y="3796032"/>
            <a:ext cx="2983231" cy="2604769"/>
          </a:xfrm>
        </p:spPr>
        <p:txBody>
          <a:bodyPr/>
          <a:lstStyle/>
          <a:p>
            <a:endParaRPr lang="en-US"/>
          </a:p>
        </p:txBody>
      </p:sp>
      <p:sp>
        <p:nvSpPr>
          <p:cNvPr id="20" name="Text Placeholder 4">
            <a:extLst>
              <a:ext uri="{FF2B5EF4-FFF2-40B4-BE49-F238E27FC236}">
                <a16:creationId xmlns:a16="http://schemas.microsoft.com/office/drawing/2014/main" id="{CD2DE87A-B56F-4F91-9221-5FD312AFEFFC}"/>
              </a:ext>
            </a:extLst>
          </p:cNvPr>
          <p:cNvSpPr>
            <a:spLocks noGrp="1"/>
          </p:cNvSpPr>
          <p:nvPr>
            <p:ph type="body" sz="quarter" idx="16" hasCustomPrompt="1"/>
          </p:nvPr>
        </p:nvSpPr>
        <p:spPr>
          <a:xfrm>
            <a:off x="1015405" y="6228684"/>
            <a:ext cx="1352348"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3" name="Footer Placeholder 4">
            <a:extLst>
              <a:ext uri="{FF2B5EF4-FFF2-40B4-BE49-F238E27FC236}">
                <a16:creationId xmlns:a16="http://schemas.microsoft.com/office/drawing/2014/main" id="{17888126-4557-46BF-BCC9-76B8CD47BF0A}"/>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94885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Project - 6">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800101" y="1066801"/>
            <a:ext cx="2428916" cy="1019175"/>
          </a:xfrm>
        </p:spPr>
        <p:txBody>
          <a:bodyPr lIns="0" tIns="0" rIns="0" bIns="0"/>
          <a:lstStyle>
            <a:lvl1pPr>
              <a:spcBef>
                <a:spcPts val="0"/>
              </a:spcBef>
              <a:defRPr sz="1500" b="1">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800100" y="2243470"/>
            <a:ext cx="2429537" cy="3859618"/>
          </a:xfrm>
        </p:spPr>
        <p:txBody>
          <a:bodyPr lIns="0" tIns="0" rIns="0" bIns="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3929120" y="0"/>
            <a:ext cx="3235715" cy="68580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737" t="16737" r="16737" b="16737"/>
          <a:stretch/>
        </p:blipFill>
        <p:spPr>
          <a:xfrm>
            <a:off x="748843" y="6219824"/>
            <a:ext cx="208013" cy="276888"/>
          </a:xfrm>
          <a:prstGeom prst="rect">
            <a:avLst/>
          </a:prstGeom>
        </p:spPr>
      </p:pic>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7162037" y="1"/>
            <a:ext cx="1981963" cy="3429001"/>
          </a:xfrm>
        </p:spPr>
        <p:txBody>
          <a:bodyPr/>
          <a:lstStyle/>
          <a:p>
            <a:endParaRPr lang="en-US"/>
          </a:p>
        </p:txBody>
      </p:sp>
      <p:sp>
        <p:nvSpPr>
          <p:cNvPr id="21" name="Picture Placeholder 9">
            <a:extLst>
              <a:ext uri="{FF2B5EF4-FFF2-40B4-BE49-F238E27FC236}">
                <a16:creationId xmlns:a16="http://schemas.microsoft.com/office/drawing/2014/main" id="{F9C12928-D586-42F7-A4C0-6AC4C67D5100}"/>
              </a:ext>
            </a:extLst>
          </p:cNvPr>
          <p:cNvSpPr>
            <a:spLocks noGrp="1"/>
          </p:cNvSpPr>
          <p:nvPr>
            <p:ph type="pic" sz="quarter" idx="20"/>
          </p:nvPr>
        </p:nvSpPr>
        <p:spPr>
          <a:xfrm>
            <a:off x="7162038" y="3428999"/>
            <a:ext cx="1981963" cy="3429001"/>
          </a:xfrm>
        </p:spPr>
        <p:txBody>
          <a:bodyPr/>
          <a:lstStyle/>
          <a:p>
            <a:endParaRPr lang="en-US"/>
          </a:p>
        </p:txBody>
      </p:sp>
      <p:sp>
        <p:nvSpPr>
          <p:cNvPr id="22" name="Text Placeholder 4">
            <a:extLst>
              <a:ext uri="{FF2B5EF4-FFF2-40B4-BE49-F238E27FC236}">
                <a16:creationId xmlns:a16="http://schemas.microsoft.com/office/drawing/2014/main" id="{F86E9831-B61A-4554-90C6-74E5FEE4C6D7}"/>
              </a:ext>
            </a:extLst>
          </p:cNvPr>
          <p:cNvSpPr>
            <a:spLocks noGrp="1"/>
          </p:cNvSpPr>
          <p:nvPr>
            <p:ph type="body" sz="quarter" idx="16" hasCustomPrompt="1"/>
          </p:nvPr>
        </p:nvSpPr>
        <p:spPr>
          <a:xfrm>
            <a:off x="1015404" y="6228684"/>
            <a:ext cx="2213608"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2" name="Footer Placeholder 4">
            <a:extLst>
              <a:ext uri="{FF2B5EF4-FFF2-40B4-BE49-F238E27FC236}">
                <a16:creationId xmlns:a16="http://schemas.microsoft.com/office/drawing/2014/main" id="{2CC3DC99-5D0C-48D2-96CF-BFDB9987993A}"/>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73734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E2116B82-F0E6-4CC2-92DE-D1C333C0E66D}" type="datetimeFigureOut">
              <a:rPr lang="en-US"/>
              <a:pPr>
                <a:defRPr/>
              </a:pPr>
              <a:t>9/30/2021</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A3E4E1E7-B71C-4C1D-9A98-B797BDE2ABFF}" type="slidenum">
              <a:rPr lang="en-US"/>
              <a:pPr>
                <a:defRPr/>
              </a:pPr>
              <a:t>‹nr.›</a:t>
            </a:fld>
            <a:endParaRPr lang="en-US"/>
          </a:p>
        </p:txBody>
      </p:sp>
    </p:spTree>
    <p:extLst>
      <p:ext uri="{BB962C8B-B14F-4D97-AF65-F5344CB8AC3E}">
        <p14:creationId xmlns:p14="http://schemas.microsoft.com/office/powerpoint/2010/main" val="102653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Profile -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4686300" y="1066800"/>
            <a:ext cx="4114800" cy="427038"/>
          </a:xfrm>
        </p:spPr>
        <p:txBody>
          <a:bodyPr/>
          <a:lstStyle>
            <a:lvl1pPr>
              <a:defRPr/>
            </a:lvl1pPr>
          </a:lstStyle>
          <a:p>
            <a:r>
              <a:rPr lang="en-US" dirty="0"/>
              <a:t>First Name Last Name</a:t>
            </a:r>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571500" y="1066800"/>
            <a:ext cx="3886200"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4686300" y="3058634"/>
            <a:ext cx="4114800" cy="3342167"/>
          </a:xfrm>
        </p:spPr>
        <p:txBody>
          <a:bodyPr lIns="0" tIns="0" rIns="0" bIns="0" numCol="2"/>
          <a:lstStyle/>
          <a:p>
            <a:pPr lvl="0"/>
            <a:r>
              <a:rPr lang="en-US" dirty="0"/>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4686299" y="1741968"/>
            <a:ext cx="4114800" cy="691117"/>
          </a:xfrm>
        </p:spPr>
        <p:txBody>
          <a:bodyPr lIns="0" tIns="0" rIns="0" bIns="0" numCol="1"/>
          <a:lstStyle>
            <a:lvl1pPr>
              <a:spcBef>
                <a:spcPts val="0"/>
              </a:spcBef>
              <a:defRPr sz="1050" spc="0" baseline="0">
                <a:latin typeface="Arial" panose="020B0604020202020204" pitchFamily="34" charset="0"/>
                <a:cs typeface="Arial" panose="020B0604020202020204" pitchFamily="34" charset="0"/>
              </a:defRPr>
            </a:lvl1pPr>
          </a:lstStyle>
          <a:p>
            <a:pPr lvl="0"/>
            <a:r>
              <a:rPr lang="en-US" dirty="0"/>
              <a:t>Title</a:t>
            </a:r>
          </a:p>
          <a:p>
            <a:pPr lvl="0"/>
            <a:r>
              <a:rPr lang="en-US" dirty="0"/>
              <a:t>Location</a:t>
            </a:r>
          </a:p>
          <a:p>
            <a:pPr lvl="0"/>
            <a:r>
              <a:rPr lang="en-US" dirty="0"/>
              <a:t># Of years of experience</a:t>
            </a:r>
          </a:p>
        </p:txBody>
      </p:sp>
      <p:pic>
        <p:nvPicPr>
          <p:cNvPr id="9" name="Picture 8">
            <a:extLst>
              <a:ext uri="{FF2B5EF4-FFF2-40B4-BE49-F238E27FC236}">
                <a16:creationId xmlns:a16="http://schemas.microsoft.com/office/drawing/2014/main" id="{9D38B1DB-12A4-466E-8531-8C5D1A3A8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7872" y="2508397"/>
            <a:ext cx="514352" cy="685802"/>
          </a:xfrm>
          <a:prstGeom prst="rect">
            <a:avLst/>
          </a:prstGeom>
        </p:spPr>
      </p:pic>
      <p:sp>
        <p:nvSpPr>
          <p:cNvPr id="10" name="Footer Placeholder 4">
            <a:extLst>
              <a:ext uri="{FF2B5EF4-FFF2-40B4-BE49-F238E27FC236}">
                <a16:creationId xmlns:a16="http://schemas.microsoft.com/office/drawing/2014/main" id="{D122B83E-2818-4DB2-9700-B9B7D8DFED2F}"/>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344081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Profil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5621965" y="1733106"/>
            <a:ext cx="3179135" cy="1004777"/>
          </a:xfrm>
        </p:spPr>
        <p:txBody>
          <a:bodyPr/>
          <a:lstStyle>
            <a:lvl1pPr>
              <a:defRPr/>
            </a:lvl1pPr>
          </a:lstStyle>
          <a:p>
            <a:r>
              <a:rPr lang="en-US" dirty="0"/>
              <a:t>First Name</a:t>
            </a:r>
            <a:br>
              <a:rPr lang="en-US" dirty="0"/>
            </a:br>
            <a:r>
              <a:rPr lang="en-US" dirty="0"/>
              <a:t>Last Name</a:t>
            </a:r>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1084729"/>
            <a:ext cx="4114799"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5621965" y="3429001"/>
            <a:ext cx="3179135" cy="1993605"/>
          </a:xfrm>
        </p:spPr>
        <p:txBody>
          <a:bodyPr lIns="0" tIns="0" rIns="0" bIns="0" numCol="1"/>
          <a:lstStyle/>
          <a:p>
            <a:pPr lvl="0"/>
            <a:r>
              <a:rPr lang="en-US" dirty="0"/>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5621964" y="2737884"/>
            <a:ext cx="3179135" cy="691117"/>
          </a:xfrm>
        </p:spPr>
        <p:txBody>
          <a:bodyPr lIns="0" tIns="0" rIns="0" bIns="0" numCol="1"/>
          <a:lstStyle>
            <a:lvl1pPr>
              <a:spcBef>
                <a:spcPts val="0"/>
              </a:spcBef>
              <a:defRPr sz="1050" spc="0" baseline="0">
                <a:latin typeface="Arial" panose="020B0604020202020204" pitchFamily="34" charset="0"/>
                <a:cs typeface="Arial" panose="020B0604020202020204" pitchFamily="34" charset="0"/>
              </a:defRPr>
            </a:lvl1pPr>
          </a:lstStyle>
          <a:p>
            <a:pPr lvl="0"/>
            <a:r>
              <a:rPr lang="en-US" dirty="0"/>
              <a:t>Title</a:t>
            </a:r>
          </a:p>
          <a:p>
            <a:pPr lvl="0"/>
            <a:r>
              <a:rPr lang="en-US" dirty="0"/>
              <a:t>Location</a:t>
            </a:r>
          </a:p>
        </p:txBody>
      </p:sp>
      <p:sp>
        <p:nvSpPr>
          <p:cNvPr id="9" name="Footer Placeholder 4">
            <a:extLst>
              <a:ext uri="{FF2B5EF4-FFF2-40B4-BE49-F238E27FC236}">
                <a16:creationId xmlns:a16="http://schemas.microsoft.com/office/drawing/2014/main" id="{E0F18391-3DA9-4C1D-8BC4-BA949D8DE1FD}"/>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542679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Profil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4686301" y="2360426"/>
            <a:ext cx="2474727" cy="1004777"/>
          </a:xfrm>
        </p:spPr>
        <p:txBody>
          <a:bodyPr anchor="b"/>
          <a:lstStyle>
            <a:lvl1pPr>
              <a:defRPr/>
            </a:lvl1pPr>
          </a:lstStyle>
          <a:p>
            <a:r>
              <a:rPr lang="en-US" dirty="0"/>
              <a:t>First Name</a:t>
            </a:r>
            <a:br>
              <a:rPr lang="en-US" dirty="0"/>
            </a:br>
            <a:r>
              <a:rPr lang="en-US" dirty="0"/>
              <a:t>Last Name</a:t>
            </a:r>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630865"/>
            <a:ext cx="4114799" cy="5791202"/>
          </a:xfrm>
        </p:spPr>
        <p:txBody>
          <a:bodyPr/>
          <a:lstStyle/>
          <a:p>
            <a:endParaRPr lang="en-US"/>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4686300" y="3526467"/>
            <a:ext cx="2474727" cy="691117"/>
          </a:xfrm>
        </p:spPr>
        <p:txBody>
          <a:bodyPr lIns="0" tIns="0" rIns="0" bIns="0" numCol="1"/>
          <a:lstStyle>
            <a:lvl1pPr>
              <a:spcBef>
                <a:spcPts val="0"/>
              </a:spcBef>
              <a:defRPr sz="1050" spc="0" baseline="0">
                <a:latin typeface="Arial" panose="020B0604020202020204" pitchFamily="34" charset="0"/>
                <a:cs typeface="Arial" panose="020B0604020202020204" pitchFamily="34" charset="0"/>
              </a:defRPr>
            </a:lvl1pPr>
          </a:lstStyle>
          <a:p>
            <a:pPr lvl="0"/>
            <a:r>
              <a:rPr lang="en-US" dirty="0"/>
              <a:t>Credentials</a:t>
            </a:r>
          </a:p>
        </p:txBody>
      </p:sp>
      <p:sp>
        <p:nvSpPr>
          <p:cNvPr id="9" name="Rectangle 8">
            <a:extLst>
              <a:ext uri="{FF2B5EF4-FFF2-40B4-BE49-F238E27FC236}">
                <a16:creationId xmlns:a16="http://schemas.microsoft.com/office/drawing/2014/main" id="{F5448877-7C02-4C8D-98DF-BAAF54AC4115}"/>
              </a:ext>
            </a:extLst>
          </p:cNvPr>
          <p:cNvSpPr/>
          <p:nvPr userDrawn="1"/>
        </p:nvSpPr>
        <p:spPr>
          <a:xfrm>
            <a:off x="7424184" y="0"/>
            <a:ext cx="171981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933D5FB-DA24-40BB-BA86-AA6E756DD5EA}"/>
              </a:ext>
            </a:extLst>
          </p:cNvPr>
          <p:cNvSpPr>
            <a:spLocks noGrp="1"/>
          </p:cNvSpPr>
          <p:nvPr>
            <p:ph type="body" sz="quarter" idx="18"/>
          </p:nvPr>
        </p:nvSpPr>
        <p:spPr>
          <a:xfrm>
            <a:off x="7695010" y="457200"/>
            <a:ext cx="1334690" cy="5943600"/>
          </a:xfrm>
        </p:spPr>
        <p:txBody>
          <a:bodyPr lIns="0" tIns="0" rIns="0" bIns="0" anchor="ctr"/>
          <a:lstStyle>
            <a:lvl1pPr>
              <a:defRPr sz="135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0" name="Footer Placeholder 4">
            <a:extLst>
              <a:ext uri="{FF2B5EF4-FFF2-40B4-BE49-F238E27FC236}">
                <a16:creationId xmlns:a16="http://schemas.microsoft.com/office/drawing/2014/main" id="{23975608-AB8C-4C4E-BF73-216D5BCE41C1}"/>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1989705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Profile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4686301" y="1066800"/>
            <a:ext cx="3657599" cy="1805095"/>
          </a:xfrm>
        </p:spPr>
        <p:txBody>
          <a:bodyPr anchor="b"/>
          <a:lstStyle>
            <a:lvl1pPr>
              <a:defRPr/>
            </a:lvl1pPr>
          </a:lstStyle>
          <a:p>
            <a:r>
              <a:rPr lang="en-US" dirty="0"/>
              <a:t>First Name</a:t>
            </a:r>
            <a:br>
              <a:rPr lang="en-US" dirty="0"/>
            </a:br>
            <a:r>
              <a:rPr lang="en-US" dirty="0"/>
              <a:t>Last Name</a:t>
            </a:r>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800100" y="1066800"/>
            <a:ext cx="2812312" cy="2667000"/>
          </a:xfrm>
        </p:spPr>
        <p:txBody>
          <a:bodyPr/>
          <a:lstStyle/>
          <a:p>
            <a:endParaRPr lang="en-US"/>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4686300" y="3033160"/>
            <a:ext cx="3657599" cy="691117"/>
          </a:xfrm>
        </p:spPr>
        <p:txBody>
          <a:bodyPr lIns="0" tIns="0" rIns="0" bIns="0" numCol="1"/>
          <a:lstStyle>
            <a:lvl1pPr>
              <a:spcBef>
                <a:spcPts val="0"/>
              </a:spcBef>
              <a:defRPr sz="1050" spc="0" baseline="0">
                <a:latin typeface="Arial" panose="020B0604020202020204" pitchFamily="34" charset="0"/>
                <a:cs typeface="Arial" panose="020B0604020202020204" pitchFamily="34" charset="0"/>
              </a:defRPr>
            </a:lvl1pPr>
          </a:lstStyle>
          <a:p>
            <a:pPr lvl="0"/>
            <a:r>
              <a:rPr lang="en-US" dirty="0"/>
              <a:t>Credentials</a:t>
            </a:r>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800100" y="3740150"/>
            <a:ext cx="750213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EC2461F1-283B-40CE-AEF1-7AAF80AFDFC8}"/>
              </a:ext>
            </a:extLst>
          </p:cNvPr>
          <p:cNvSpPr>
            <a:spLocks noGrp="1"/>
          </p:cNvSpPr>
          <p:nvPr>
            <p:ph type="body" sz="quarter" idx="16"/>
          </p:nvPr>
        </p:nvSpPr>
        <p:spPr>
          <a:xfrm>
            <a:off x="800100" y="4217586"/>
            <a:ext cx="8001000" cy="2183214"/>
          </a:xfrm>
        </p:spPr>
        <p:txBody>
          <a:bodyPr lIns="0" tIns="0" rIns="0" bIns="0" numCol="2"/>
          <a:lstStyle/>
          <a:p>
            <a:pPr lvl="0"/>
            <a:r>
              <a:rPr lang="en-US" dirty="0"/>
              <a:t>Click to edit Master text styles</a:t>
            </a:r>
          </a:p>
        </p:txBody>
      </p:sp>
      <p:sp>
        <p:nvSpPr>
          <p:cNvPr id="9" name="Footer Placeholder 4">
            <a:extLst>
              <a:ext uri="{FF2B5EF4-FFF2-40B4-BE49-F238E27FC236}">
                <a16:creationId xmlns:a16="http://schemas.microsoft.com/office/drawing/2014/main" id="{35B0A0C0-9743-4CBB-B98E-B8F4048CA8B3}"/>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4182725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Profile - 5">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800100" y="1066801"/>
            <a:ext cx="2222206"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800100" y="343535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Picture Placeholder 9">
            <a:extLst>
              <a:ext uri="{FF2B5EF4-FFF2-40B4-BE49-F238E27FC236}">
                <a16:creationId xmlns:a16="http://schemas.microsoft.com/office/drawing/2014/main" id="{D73F5BE9-29D6-4037-82F4-4776167C4ADB}"/>
              </a:ext>
            </a:extLst>
          </p:cNvPr>
          <p:cNvSpPr>
            <a:spLocks noGrp="1"/>
          </p:cNvSpPr>
          <p:nvPr>
            <p:ph type="pic" sz="quarter" idx="16"/>
          </p:nvPr>
        </p:nvSpPr>
        <p:spPr>
          <a:xfrm>
            <a:off x="3803796" y="1066801"/>
            <a:ext cx="2222206" cy="2362199"/>
          </a:xfrm>
        </p:spPr>
        <p:txBody>
          <a:bodyPr/>
          <a:lstStyle/>
          <a:p>
            <a:endParaRPr lang="en-US"/>
          </a:p>
        </p:txBody>
      </p:sp>
      <p:sp>
        <p:nvSpPr>
          <p:cNvPr id="14" name="Picture Placeholder 9">
            <a:extLst>
              <a:ext uri="{FF2B5EF4-FFF2-40B4-BE49-F238E27FC236}">
                <a16:creationId xmlns:a16="http://schemas.microsoft.com/office/drawing/2014/main" id="{29C58BF9-EA02-4B16-859B-5E3BA642D470}"/>
              </a:ext>
            </a:extLst>
          </p:cNvPr>
          <p:cNvSpPr>
            <a:spLocks noGrp="1"/>
          </p:cNvSpPr>
          <p:nvPr>
            <p:ph type="pic" sz="quarter" idx="17"/>
          </p:nvPr>
        </p:nvSpPr>
        <p:spPr>
          <a:xfrm>
            <a:off x="6807494" y="1066801"/>
            <a:ext cx="2222206" cy="2362199"/>
          </a:xfrm>
        </p:spPr>
        <p:txBody>
          <a:bodyPr/>
          <a:lstStyle/>
          <a:p>
            <a:endParaRPr lang="en-US"/>
          </a:p>
        </p:txBody>
      </p:sp>
      <p:sp>
        <p:nvSpPr>
          <p:cNvPr id="17" name="Text Placeholder 6">
            <a:extLst>
              <a:ext uri="{FF2B5EF4-FFF2-40B4-BE49-F238E27FC236}">
                <a16:creationId xmlns:a16="http://schemas.microsoft.com/office/drawing/2014/main" id="{9DCFB254-64F7-433C-A028-D47CCDC1FDA5}"/>
              </a:ext>
            </a:extLst>
          </p:cNvPr>
          <p:cNvSpPr>
            <a:spLocks noGrp="1"/>
          </p:cNvSpPr>
          <p:nvPr>
            <p:ph type="body" sz="quarter" idx="18"/>
          </p:nvPr>
        </p:nvSpPr>
        <p:spPr>
          <a:xfrm>
            <a:off x="3803796" y="4890980"/>
            <a:ext cx="2222205" cy="1509821"/>
          </a:xfrm>
        </p:spPr>
        <p:txBody>
          <a:bodyPr lIns="0" tIns="0" rIns="0" bIns="0" numCol="1"/>
          <a:lstStyle/>
          <a:p>
            <a:pPr lvl="0"/>
            <a:r>
              <a:rPr lang="en-US" dirty="0"/>
              <a:t>Click to edit Master text styles</a:t>
            </a:r>
          </a:p>
        </p:txBody>
      </p:sp>
      <p:sp>
        <p:nvSpPr>
          <p:cNvPr id="18" name="Title 1">
            <a:extLst>
              <a:ext uri="{FF2B5EF4-FFF2-40B4-BE49-F238E27FC236}">
                <a16:creationId xmlns:a16="http://schemas.microsoft.com/office/drawing/2014/main" id="{A1BFA473-A38B-4343-ADE3-7DCD6A4BB154}"/>
              </a:ext>
            </a:extLst>
          </p:cNvPr>
          <p:cNvSpPr>
            <a:spLocks noGrp="1"/>
          </p:cNvSpPr>
          <p:nvPr>
            <p:ph type="title" hasCustomPrompt="1"/>
          </p:nvPr>
        </p:nvSpPr>
        <p:spPr>
          <a:xfrm>
            <a:off x="3803796" y="3774558"/>
            <a:ext cx="2222206" cy="673395"/>
          </a:xfrm>
        </p:spPr>
        <p:txBody>
          <a:bodyPr anchor="b"/>
          <a:lstStyle>
            <a:lvl1pPr>
              <a:defRPr sz="1500"/>
            </a:lvl1pPr>
          </a:lstStyle>
          <a:p>
            <a:r>
              <a:rPr lang="en-US" dirty="0"/>
              <a:t>First Name</a:t>
            </a:r>
            <a:br>
              <a:rPr lang="en-US" dirty="0"/>
            </a:br>
            <a:r>
              <a:rPr lang="en-US" dirty="0"/>
              <a:t>Last Name</a:t>
            </a:r>
          </a:p>
        </p:txBody>
      </p:sp>
      <p:sp>
        <p:nvSpPr>
          <p:cNvPr id="19" name="Text Placeholder 6">
            <a:extLst>
              <a:ext uri="{FF2B5EF4-FFF2-40B4-BE49-F238E27FC236}">
                <a16:creationId xmlns:a16="http://schemas.microsoft.com/office/drawing/2014/main" id="{59D46994-A281-4295-BBCF-4C88E8254F9B}"/>
              </a:ext>
            </a:extLst>
          </p:cNvPr>
          <p:cNvSpPr>
            <a:spLocks noGrp="1"/>
          </p:cNvSpPr>
          <p:nvPr>
            <p:ph type="body" sz="quarter" idx="19" hasCustomPrompt="1"/>
          </p:nvPr>
        </p:nvSpPr>
        <p:spPr>
          <a:xfrm>
            <a:off x="3803795" y="4513521"/>
            <a:ext cx="222220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20" name="Text Placeholder 6">
            <a:extLst>
              <a:ext uri="{FF2B5EF4-FFF2-40B4-BE49-F238E27FC236}">
                <a16:creationId xmlns:a16="http://schemas.microsoft.com/office/drawing/2014/main" id="{77392C65-10B3-453F-BF27-431C3F4B3A6B}"/>
              </a:ext>
            </a:extLst>
          </p:cNvPr>
          <p:cNvSpPr>
            <a:spLocks noGrp="1"/>
          </p:cNvSpPr>
          <p:nvPr>
            <p:ph type="body" sz="quarter" idx="20"/>
          </p:nvPr>
        </p:nvSpPr>
        <p:spPr>
          <a:xfrm>
            <a:off x="6807491" y="4890978"/>
            <a:ext cx="2222205" cy="1509821"/>
          </a:xfrm>
        </p:spPr>
        <p:txBody>
          <a:bodyPr lIns="0" tIns="0" rIns="0" bIns="0" numCol="1"/>
          <a:lstStyle/>
          <a:p>
            <a:pPr lvl="0"/>
            <a:r>
              <a:rPr lang="en-US" dirty="0"/>
              <a:t>Click to edit Master text styles</a:t>
            </a:r>
          </a:p>
        </p:txBody>
      </p:sp>
      <p:sp>
        <p:nvSpPr>
          <p:cNvPr id="22" name="Text Placeholder 6">
            <a:extLst>
              <a:ext uri="{FF2B5EF4-FFF2-40B4-BE49-F238E27FC236}">
                <a16:creationId xmlns:a16="http://schemas.microsoft.com/office/drawing/2014/main" id="{5405CA64-3A77-4E4C-A5A2-2F865AA357ED}"/>
              </a:ext>
            </a:extLst>
          </p:cNvPr>
          <p:cNvSpPr>
            <a:spLocks noGrp="1"/>
          </p:cNvSpPr>
          <p:nvPr>
            <p:ph type="body" sz="quarter" idx="21" hasCustomPrompt="1"/>
          </p:nvPr>
        </p:nvSpPr>
        <p:spPr>
          <a:xfrm>
            <a:off x="6807490" y="4513519"/>
            <a:ext cx="222220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23" name="Text Placeholder 6">
            <a:extLst>
              <a:ext uri="{FF2B5EF4-FFF2-40B4-BE49-F238E27FC236}">
                <a16:creationId xmlns:a16="http://schemas.microsoft.com/office/drawing/2014/main" id="{585EB4DE-D728-4084-9FB8-050C1B649015}"/>
              </a:ext>
            </a:extLst>
          </p:cNvPr>
          <p:cNvSpPr>
            <a:spLocks noGrp="1"/>
          </p:cNvSpPr>
          <p:nvPr>
            <p:ph type="body" sz="quarter" idx="22"/>
          </p:nvPr>
        </p:nvSpPr>
        <p:spPr>
          <a:xfrm>
            <a:off x="800102" y="4890974"/>
            <a:ext cx="2222205" cy="1509821"/>
          </a:xfrm>
        </p:spPr>
        <p:txBody>
          <a:bodyPr lIns="0" tIns="0" rIns="0" bIns="0" numCol="1"/>
          <a:lstStyle/>
          <a:p>
            <a:pPr lvl="0"/>
            <a:r>
              <a:rPr lang="en-US" dirty="0"/>
              <a:t>Click to edit Master text styles</a:t>
            </a:r>
          </a:p>
        </p:txBody>
      </p:sp>
      <p:sp>
        <p:nvSpPr>
          <p:cNvPr id="25" name="Text Placeholder 6">
            <a:extLst>
              <a:ext uri="{FF2B5EF4-FFF2-40B4-BE49-F238E27FC236}">
                <a16:creationId xmlns:a16="http://schemas.microsoft.com/office/drawing/2014/main" id="{62D2A32C-A41D-4886-BC6B-6B80DF021D13}"/>
              </a:ext>
            </a:extLst>
          </p:cNvPr>
          <p:cNvSpPr>
            <a:spLocks noGrp="1"/>
          </p:cNvSpPr>
          <p:nvPr>
            <p:ph type="body" sz="quarter" idx="23" hasCustomPrompt="1"/>
          </p:nvPr>
        </p:nvSpPr>
        <p:spPr>
          <a:xfrm>
            <a:off x="800100" y="4513515"/>
            <a:ext cx="222220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10" name="Text Placeholder 9">
            <a:extLst>
              <a:ext uri="{FF2B5EF4-FFF2-40B4-BE49-F238E27FC236}">
                <a16:creationId xmlns:a16="http://schemas.microsoft.com/office/drawing/2014/main" id="{4FBACB6A-D248-4EFA-86DD-993152911169}"/>
              </a:ext>
            </a:extLst>
          </p:cNvPr>
          <p:cNvSpPr>
            <a:spLocks noGrp="1"/>
          </p:cNvSpPr>
          <p:nvPr>
            <p:ph type="body" sz="quarter" idx="24" hasCustomPrompt="1"/>
          </p:nvPr>
        </p:nvSpPr>
        <p:spPr>
          <a:xfrm>
            <a:off x="800352" y="3775075"/>
            <a:ext cx="2221706"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28" name="Text Placeholder 9">
            <a:extLst>
              <a:ext uri="{FF2B5EF4-FFF2-40B4-BE49-F238E27FC236}">
                <a16:creationId xmlns:a16="http://schemas.microsoft.com/office/drawing/2014/main" id="{0DB2ABDF-29DC-4F90-B1EC-AB566CD9A6C5}"/>
              </a:ext>
            </a:extLst>
          </p:cNvPr>
          <p:cNvSpPr>
            <a:spLocks noGrp="1"/>
          </p:cNvSpPr>
          <p:nvPr>
            <p:ph type="body" sz="quarter" idx="25" hasCustomPrompt="1"/>
          </p:nvPr>
        </p:nvSpPr>
        <p:spPr>
          <a:xfrm>
            <a:off x="6807739" y="3774557"/>
            <a:ext cx="2221706"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21" name="Footer Placeholder 4">
            <a:extLst>
              <a:ext uri="{FF2B5EF4-FFF2-40B4-BE49-F238E27FC236}">
                <a16:creationId xmlns:a16="http://schemas.microsoft.com/office/drawing/2014/main" id="{18B50029-2AA6-4CD1-B061-DF0D635D074B}"/>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458296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rofile - 6">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800101" y="1066801"/>
            <a:ext cx="1464635"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800100" y="343535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4182581" y="1066802"/>
            <a:ext cx="1464635" cy="2362199"/>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7565064" y="1066802"/>
            <a:ext cx="1464635" cy="2362199"/>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5873821" y="1066801"/>
            <a:ext cx="1464635" cy="2362199"/>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2487348" y="1066800"/>
            <a:ext cx="1464635" cy="2362199"/>
          </a:xfrm>
        </p:spPr>
        <p:txBody>
          <a:bodyPr/>
          <a:lstStyle/>
          <a:p>
            <a:endParaRPr lang="en-US"/>
          </a:p>
        </p:txBody>
      </p:sp>
      <p:sp>
        <p:nvSpPr>
          <p:cNvPr id="34" name="Text Placeholder 6">
            <a:extLst>
              <a:ext uri="{FF2B5EF4-FFF2-40B4-BE49-F238E27FC236}">
                <a16:creationId xmlns:a16="http://schemas.microsoft.com/office/drawing/2014/main" id="{0A923DC6-C1DD-461D-9813-D84D2366D84E}"/>
              </a:ext>
            </a:extLst>
          </p:cNvPr>
          <p:cNvSpPr>
            <a:spLocks noGrp="1"/>
          </p:cNvSpPr>
          <p:nvPr>
            <p:ph type="body" sz="quarter" idx="25"/>
          </p:nvPr>
        </p:nvSpPr>
        <p:spPr>
          <a:xfrm>
            <a:off x="800102" y="4890974"/>
            <a:ext cx="1464632" cy="1509821"/>
          </a:xfrm>
        </p:spPr>
        <p:txBody>
          <a:bodyPr lIns="0" tIns="0" rIns="0" bIns="0" numCol="1"/>
          <a:lstStyle/>
          <a:p>
            <a:pPr lvl="0"/>
            <a:r>
              <a:rPr lang="en-US" dirty="0"/>
              <a:t>Click to edit Master text styles</a:t>
            </a:r>
          </a:p>
        </p:txBody>
      </p:sp>
      <p:sp>
        <p:nvSpPr>
          <p:cNvPr id="35" name="Text Placeholder 6">
            <a:extLst>
              <a:ext uri="{FF2B5EF4-FFF2-40B4-BE49-F238E27FC236}">
                <a16:creationId xmlns:a16="http://schemas.microsoft.com/office/drawing/2014/main" id="{B79C9D4A-A968-40E2-B751-7DFA445A051B}"/>
              </a:ext>
            </a:extLst>
          </p:cNvPr>
          <p:cNvSpPr>
            <a:spLocks noGrp="1"/>
          </p:cNvSpPr>
          <p:nvPr>
            <p:ph type="body" sz="quarter" idx="26" hasCustomPrompt="1"/>
          </p:nvPr>
        </p:nvSpPr>
        <p:spPr>
          <a:xfrm>
            <a:off x="800101" y="4513515"/>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36" name="Text Placeholder 9">
            <a:extLst>
              <a:ext uri="{FF2B5EF4-FFF2-40B4-BE49-F238E27FC236}">
                <a16:creationId xmlns:a16="http://schemas.microsoft.com/office/drawing/2014/main" id="{DF7FF4E5-35F4-4AD1-BEA9-10A5BB9A5448}"/>
              </a:ext>
            </a:extLst>
          </p:cNvPr>
          <p:cNvSpPr>
            <a:spLocks noGrp="1"/>
          </p:cNvSpPr>
          <p:nvPr>
            <p:ph type="body" sz="quarter" idx="27" hasCustomPrompt="1"/>
          </p:nvPr>
        </p:nvSpPr>
        <p:spPr>
          <a:xfrm>
            <a:off x="800352" y="3775075"/>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37" name="Text Placeholder 6">
            <a:extLst>
              <a:ext uri="{FF2B5EF4-FFF2-40B4-BE49-F238E27FC236}">
                <a16:creationId xmlns:a16="http://schemas.microsoft.com/office/drawing/2014/main" id="{70ADB799-7041-43ED-879E-93D504F62F5D}"/>
              </a:ext>
            </a:extLst>
          </p:cNvPr>
          <p:cNvSpPr>
            <a:spLocks noGrp="1"/>
          </p:cNvSpPr>
          <p:nvPr>
            <p:ph type="body" sz="quarter" idx="28"/>
          </p:nvPr>
        </p:nvSpPr>
        <p:spPr>
          <a:xfrm>
            <a:off x="2489349" y="4890970"/>
            <a:ext cx="1464632" cy="1509821"/>
          </a:xfrm>
        </p:spPr>
        <p:txBody>
          <a:bodyPr lIns="0" tIns="0" rIns="0" bIns="0" numCol="1"/>
          <a:lstStyle/>
          <a:p>
            <a:pPr lvl="0"/>
            <a:r>
              <a:rPr lang="en-US" dirty="0"/>
              <a:t>Click to edit Master text styles</a:t>
            </a:r>
          </a:p>
        </p:txBody>
      </p:sp>
      <p:sp>
        <p:nvSpPr>
          <p:cNvPr id="38" name="Text Placeholder 6">
            <a:extLst>
              <a:ext uri="{FF2B5EF4-FFF2-40B4-BE49-F238E27FC236}">
                <a16:creationId xmlns:a16="http://schemas.microsoft.com/office/drawing/2014/main" id="{613C0018-5284-43A4-BD71-2016525C1C4C}"/>
              </a:ext>
            </a:extLst>
          </p:cNvPr>
          <p:cNvSpPr>
            <a:spLocks noGrp="1"/>
          </p:cNvSpPr>
          <p:nvPr>
            <p:ph type="body" sz="quarter" idx="29" hasCustomPrompt="1"/>
          </p:nvPr>
        </p:nvSpPr>
        <p:spPr>
          <a:xfrm>
            <a:off x="2489348" y="4513511"/>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39" name="Text Placeholder 9">
            <a:extLst>
              <a:ext uri="{FF2B5EF4-FFF2-40B4-BE49-F238E27FC236}">
                <a16:creationId xmlns:a16="http://schemas.microsoft.com/office/drawing/2014/main" id="{4B46CB9D-162F-4C7B-B685-29662ADEFB39}"/>
              </a:ext>
            </a:extLst>
          </p:cNvPr>
          <p:cNvSpPr>
            <a:spLocks noGrp="1"/>
          </p:cNvSpPr>
          <p:nvPr>
            <p:ph type="body" sz="quarter" idx="30" hasCustomPrompt="1"/>
          </p:nvPr>
        </p:nvSpPr>
        <p:spPr>
          <a:xfrm>
            <a:off x="2489598" y="3775071"/>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0" name="Text Placeholder 6">
            <a:extLst>
              <a:ext uri="{FF2B5EF4-FFF2-40B4-BE49-F238E27FC236}">
                <a16:creationId xmlns:a16="http://schemas.microsoft.com/office/drawing/2014/main" id="{F893A7A1-70F2-4725-A411-79B06C83D4C8}"/>
              </a:ext>
            </a:extLst>
          </p:cNvPr>
          <p:cNvSpPr>
            <a:spLocks noGrp="1"/>
          </p:cNvSpPr>
          <p:nvPr>
            <p:ph type="body" sz="quarter" idx="31"/>
          </p:nvPr>
        </p:nvSpPr>
        <p:spPr>
          <a:xfrm>
            <a:off x="4178595" y="4890966"/>
            <a:ext cx="1464632" cy="1509821"/>
          </a:xfrm>
        </p:spPr>
        <p:txBody>
          <a:bodyPr lIns="0" tIns="0" rIns="0" bIns="0" numCol="1"/>
          <a:lstStyle/>
          <a:p>
            <a:pPr lvl="0"/>
            <a:r>
              <a:rPr lang="en-US" dirty="0"/>
              <a:t>Click to edit Master text styles</a:t>
            </a:r>
          </a:p>
        </p:txBody>
      </p:sp>
      <p:sp>
        <p:nvSpPr>
          <p:cNvPr id="41" name="Text Placeholder 6">
            <a:extLst>
              <a:ext uri="{FF2B5EF4-FFF2-40B4-BE49-F238E27FC236}">
                <a16:creationId xmlns:a16="http://schemas.microsoft.com/office/drawing/2014/main" id="{B461BBA2-E4B3-4896-89B4-38AA8D122CA5}"/>
              </a:ext>
            </a:extLst>
          </p:cNvPr>
          <p:cNvSpPr>
            <a:spLocks noGrp="1"/>
          </p:cNvSpPr>
          <p:nvPr>
            <p:ph type="body" sz="quarter" idx="32" hasCustomPrompt="1"/>
          </p:nvPr>
        </p:nvSpPr>
        <p:spPr>
          <a:xfrm>
            <a:off x="4178594" y="4513507"/>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2" name="Text Placeholder 9">
            <a:extLst>
              <a:ext uri="{FF2B5EF4-FFF2-40B4-BE49-F238E27FC236}">
                <a16:creationId xmlns:a16="http://schemas.microsoft.com/office/drawing/2014/main" id="{1E0DE906-813F-405C-AAE8-9CBA456191C2}"/>
              </a:ext>
            </a:extLst>
          </p:cNvPr>
          <p:cNvSpPr>
            <a:spLocks noGrp="1"/>
          </p:cNvSpPr>
          <p:nvPr>
            <p:ph type="body" sz="quarter" idx="33" hasCustomPrompt="1"/>
          </p:nvPr>
        </p:nvSpPr>
        <p:spPr>
          <a:xfrm>
            <a:off x="4178844" y="3775067"/>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3" name="Text Placeholder 6">
            <a:extLst>
              <a:ext uri="{FF2B5EF4-FFF2-40B4-BE49-F238E27FC236}">
                <a16:creationId xmlns:a16="http://schemas.microsoft.com/office/drawing/2014/main" id="{4D3081E9-E3D6-400E-9F8D-0AECE1D3B2C9}"/>
              </a:ext>
            </a:extLst>
          </p:cNvPr>
          <p:cNvSpPr>
            <a:spLocks noGrp="1"/>
          </p:cNvSpPr>
          <p:nvPr>
            <p:ph type="body" sz="quarter" idx="34"/>
          </p:nvPr>
        </p:nvSpPr>
        <p:spPr>
          <a:xfrm>
            <a:off x="5873824" y="4890962"/>
            <a:ext cx="1464632" cy="1509821"/>
          </a:xfrm>
        </p:spPr>
        <p:txBody>
          <a:bodyPr lIns="0" tIns="0" rIns="0" bIns="0" numCol="1"/>
          <a:lstStyle/>
          <a:p>
            <a:pPr lvl="0"/>
            <a:r>
              <a:rPr lang="en-US" dirty="0"/>
              <a:t>Click to edit Master text styles</a:t>
            </a:r>
          </a:p>
        </p:txBody>
      </p:sp>
      <p:sp>
        <p:nvSpPr>
          <p:cNvPr id="44" name="Text Placeholder 6">
            <a:extLst>
              <a:ext uri="{FF2B5EF4-FFF2-40B4-BE49-F238E27FC236}">
                <a16:creationId xmlns:a16="http://schemas.microsoft.com/office/drawing/2014/main" id="{A300E33D-076D-445B-AD42-9273B762ACFA}"/>
              </a:ext>
            </a:extLst>
          </p:cNvPr>
          <p:cNvSpPr>
            <a:spLocks noGrp="1"/>
          </p:cNvSpPr>
          <p:nvPr>
            <p:ph type="body" sz="quarter" idx="35" hasCustomPrompt="1"/>
          </p:nvPr>
        </p:nvSpPr>
        <p:spPr>
          <a:xfrm>
            <a:off x="5873823" y="4513503"/>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5" name="Text Placeholder 9">
            <a:extLst>
              <a:ext uri="{FF2B5EF4-FFF2-40B4-BE49-F238E27FC236}">
                <a16:creationId xmlns:a16="http://schemas.microsoft.com/office/drawing/2014/main" id="{284359AC-625A-4C3C-A407-23F20FAB236D}"/>
              </a:ext>
            </a:extLst>
          </p:cNvPr>
          <p:cNvSpPr>
            <a:spLocks noGrp="1"/>
          </p:cNvSpPr>
          <p:nvPr>
            <p:ph type="body" sz="quarter" idx="36" hasCustomPrompt="1"/>
          </p:nvPr>
        </p:nvSpPr>
        <p:spPr>
          <a:xfrm>
            <a:off x="5874074" y="3775063"/>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6" name="Text Placeholder 6">
            <a:extLst>
              <a:ext uri="{FF2B5EF4-FFF2-40B4-BE49-F238E27FC236}">
                <a16:creationId xmlns:a16="http://schemas.microsoft.com/office/drawing/2014/main" id="{1D598468-2A33-4DE4-9BB5-50B33774FD83}"/>
              </a:ext>
            </a:extLst>
          </p:cNvPr>
          <p:cNvSpPr>
            <a:spLocks noGrp="1"/>
          </p:cNvSpPr>
          <p:nvPr>
            <p:ph type="body" sz="quarter" idx="37"/>
          </p:nvPr>
        </p:nvSpPr>
        <p:spPr>
          <a:xfrm>
            <a:off x="7557087" y="4890980"/>
            <a:ext cx="1464632" cy="1509821"/>
          </a:xfrm>
        </p:spPr>
        <p:txBody>
          <a:bodyPr lIns="0" tIns="0" rIns="0" bIns="0" numCol="1"/>
          <a:lstStyle/>
          <a:p>
            <a:pPr lvl="0"/>
            <a:r>
              <a:rPr lang="en-US" dirty="0"/>
              <a:t>Click to edit Master text styles</a:t>
            </a:r>
          </a:p>
        </p:txBody>
      </p:sp>
      <p:sp>
        <p:nvSpPr>
          <p:cNvPr id="47" name="Text Placeholder 6">
            <a:extLst>
              <a:ext uri="{FF2B5EF4-FFF2-40B4-BE49-F238E27FC236}">
                <a16:creationId xmlns:a16="http://schemas.microsoft.com/office/drawing/2014/main" id="{4831A63B-2AD2-471E-B1A5-7F368F597AC7}"/>
              </a:ext>
            </a:extLst>
          </p:cNvPr>
          <p:cNvSpPr>
            <a:spLocks noGrp="1"/>
          </p:cNvSpPr>
          <p:nvPr>
            <p:ph type="body" sz="quarter" idx="38" hasCustomPrompt="1"/>
          </p:nvPr>
        </p:nvSpPr>
        <p:spPr>
          <a:xfrm>
            <a:off x="7557086" y="4513521"/>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8" name="Text Placeholder 9">
            <a:extLst>
              <a:ext uri="{FF2B5EF4-FFF2-40B4-BE49-F238E27FC236}">
                <a16:creationId xmlns:a16="http://schemas.microsoft.com/office/drawing/2014/main" id="{3CF827AF-9E27-4A40-9A9F-1A467300A482}"/>
              </a:ext>
            </a:extLst>
          </p:cNvPr>
          <p:cNvSpPr>
            <a:spLocks noGrp="1"/>
          </p:cNvSpPr>
          <p:nvPr>
            <p:ph type="body" sz="quarter" idx="39" hasCustomPrompt="1"/>
          </p:nvPr>
        </p:nvSpPr>
        <p:spPr>
          <a:xfrm>
            <a:off x="7557336" y="3775081"/>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25" name="Footer Placeholder 4">
            <a:extLst>
              <a:ext uri="{FF2B5EF4-FFF2-40B4-BE49-F238E27FC236}">
                <a16:creationId xmlns:a16="http://schemas.microsoft.com/office/drawing/2014/main" id="{B06AE575-49E8-4421-AF63-F6F516C42EB6}"/>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2245494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Profile - 7">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800100" y="1672174"/>
            <a:ext cx="1236037" cy="1468587"/>
          </a:xfrm>
        </p:spPr>
        <p:txBody>
          <a:bodyPr/>
          <a:lstStyle/>
          <a:p>
            <a:endParaRPr lang="en-US"/>
          </a:p>
        </p:txBody>
      </p: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4182581" y="1672175"/>
            <a:ext cx="1236037" cy="1468587"/>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7565064" y="1672175"/>
            <a:ext cx="1236037" cy="1468587"/>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5873821" y="1672174"/>
            <a:ext cx="1236037" cy="1468587"/>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2487348" y="1672173"/>
            <a:ext cx="1236037" cy="1468587"/>
          </a:xfrm>
        </p:spPr>
        <p:txBody>
          <a:bodyPr/>
          <a:lstStyle/>
          <a:p>
            <a:endParaRPr lang="en-US"/>
          </a:p>
        </p:txBody>
      </p:sp>
      <p:cxnSp>
        <p:nvCxnSpPr>
          <p:cNvPr id="15" name="Straight Connector 14">
            <a:extLst>
              <a:ext uri="{FF2B5EF4-FFF2-40B4-BE49-F238E27FC236}">
                <a16:creationId xmlns:a16="http://schemas.microsoft.com/office/drawing/2014/main" id="{1F2746F5-82A0-4993-A278-5D3C5A1AF716}"/>
              </a:ext>
            </a:extLst>
          </p:cNvPr>
          <p:cNvCxnSpPr>
            <a:cxnSpLocks/>
          </p:cNvCxnSpPr>
          <p:nvPr userDrawn="1"/>
        </p:nvCxnSpPr>
        <p:spPr>
          <a:xfrm>
            <a:off x="2264736" y="1672172"/>
            <a:ext cx="0" cy="4728628"/>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3B15764-E6FF-41DB-9D01-CC3A1D44B591}"/>
              </a:ext>
            </a:extLst>
          </p:cNvPr>
          <p:cNvCxnSpPr>
            <a:cxnSpLocks/>
          </p:cNvCxnSpPr>
          <p:nvPr userDrawn="1"/>
        </p:nvCxnSpPr>
        <p:spPr>
          <a:xfrm>
            <a:off x="3951984" y="1672173"/>
            <a:ext cx="0" cy="4728627"/>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FB448C3-1ED6-4443-8139-270D0C0E0B07}"/>
              </a:ext>
            </a:extLst>
          </p:cNvPr>
          <p:cNvCxnSpPr>
            <a:cxnSpLocks/>
          </p:cNvCxnSpPr>
          <p:nvPr userDrawn="1"/>
        </p:nvCxnSpPr>
        <p:spPr>
          <a:xfrm>
            <a:off x="5645939" y="1672172"/>
            <a:ext cx="0" cy="472862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B17D459-A282-4758-9A03-6DA093FB3C09}"/>
              </a:ext>
            </a:extLst>
          </p:cNvPr>
          <p:cNvCxnSpPr>
            <a:cxnSpLocks/>
          </p:cNvCxnSpPr>
          <p:nvPr userDrawn="1"/>
        </p:nvCxnSpPr>
        <p:spPr>
          <a:xfrm>
            <a:off x="7338457" y="1672173"/>
            <a:ext cx="0" cy="4728627"/>
          </a:xfrm>
          <a:prstGeom prst="line">
            <a:avLst/>
          </a:prstGeom>
        </p:spPr>
        <p:style>
          <a:lnRef idx="1">
            <a:schemeClr val="dk1"/>
          </a:lnRef>
          <a:fillRef idx="0">
            <a:schemeClr val="dk1"/>
          </a:fillRef>
          <a:effectRef idx="0">
            <a:schemeClr val="dk1"/>
          </a:effectRef>
          <a:fontRef idx="minor">
            <a:schemeClr val="tx1"/>
          </a:fontRef>
        </p:style>
      </p:cxnSp>
      <p:sp>
        <p:nvSpPr>
          <p:cNvPr id="22" name="Title 21">
            <a:extLst>
              <a:ext uri="{FF2B5EF4-FFF2-40B4-BE49-F238E27FC236}">
                <a16:creationId xmlns:a16="http://schemas.microsoft.com/office/drawing/2014/main" id="{959BC1E9-62E4-417D-AD77-CA7A7DACE4DD}"/>
              </a:ext>
            </a:extLst>
          </p:cNvPr>
          <p:cNvSpPr>
            <a:spLocks noGrp="1"/>
          </p:cNvSpPr>
          <p:nvPr>
            <p:ph type="title" hasCustomPrompt="1"/>
          </p:nvPr>
        </p:nvSpPr>
        <p:spPr>
          <a:xfrm>
            <a:off x="800100" y="1066800"/>
            <a:ext cx="8001000" cy="427038"/>
          </a:xfrm>
        </p:spPr>
        <p:txBody>
          <a:bodyPr/>
          <a:lstStyle>
            <a:lvl1pPr>
              <a:defRPr/>
            </a:lvl1pPr>
          </a:lstStyle>
          <a:p>
            <a:r>
              <a:rPr lang="en-US" dirty="0"/>
              <a:t>Speakers</a:t>
            </a:r>
          </a:p>
        </p:txBody>
      </p:sp>
      <p:sp>
        <p:nvSpPr>
          <p:cNvPr id="34" name="Text Placeholder 6">
            <a:extLst>
              <a:ext uri="{FF2B5EF4-FFF2-40B4-BE49-F238E27FC236}">
                <a16:creationId xmlns:a16="http://schemas.microsoft.com/office/drawing/2014/main" id="{69CDBE1A-42F6-467A-AE0E-4DFA9DAFAD11}"/>
              </a:ext>
            </a:extLst>
          </p:cNvPr>
          <p:cNvSpPr>
            <a:spLocks noGrp="1"/>
          </p:cNvSpPr>
          <p:nvPr>
            <p:ph type="body" sz="quarter" idx="25"/>
          </p:nvPr>
        </p:nvSpPr>
        <p:spPr>
          <a:xfrm>
            <a:off x="800102" y="4613326"/>
            <a:ext cx="1235315" cy="1787474"/>
          </a:xfrm>
        </p:spPr>
        <p:txBody>
          <a:bodyPr lIns="0" tIns="0" rIns="0" bIns="0" numCol="1"/>
          <a:lstStyle/>
          <a:p>
            <a:pPr lvl="0"/>
            <a:r>
              <a:rPr lang="en-US" dirty="0"/>
              <a:t>Click to edit Master text styles</a:t>
            </a:r>
          </a:p>
        </p:txBody>
      </p:sp>
      <p:sp>
        <p:nvSpPr>
          <p:cNvPr id="35" name="Text Placeholder 6">
            <a:extLst>
              <a:ext uri="{FF2B5EF4-FFF2-40B4-BE49-F238E27FC236}">
                <a16:creationId xmlns:a16="http://schemas.microsoft.com/office/drawing/2014/main" id="{BD420A9B-A782-406C-8BDB-E3C0FEFCE8BB}"/>
              </a:ext>
            </a:extLst>
          </p:cNvPr>
          <p:cNvSpPr>
            <a:spLocks noGrp="1"/>
          </p:cNvSpPr>
          <p:nvPr>
            <p:ph type="body" sz="quarter" idx="26" hasCustomPrompt="1"/>
          </p:nvPr>
        </p:nvSpPr>
        <p:spPr>
          <a:xfrm>
            <a:off x="800101"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36" name="Text Placeholder 9">
            <a:extLst>
              <a:ext uri="{FF2B5EF4-FFF2-40B4-BE49-F238E27FC236}">
                <a16:creationId xmlns:a16="http://schemas.microsoft.com/office/drawing/2014/main" id="{0BD0B8E4-9956-4BF6-ACA0-A5B6EC8530EB}"/>
              </a:ext>
            </a:extLst>
          </p:cNvPr>
          <p:cNvSpPr>
            <a:spLocks noGrp="1"/>
          </p:cNvSpPr>
          <p:nvPr>
            <p:ph type="body" sz="quarter" idx="27" hasCustomPrompt="1"/>
          </p:nvPr>
        </p:nvSpPr>
        <p:spPr>
          <a:xfrm>
            <a:off x="800352"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37" name="Text Placeholder 6">
            <a:extLst>
              <a:ext uri="{FF2B5EF4-FFF2-40B4-BE49-F238E27FC236}">
                <a16:creationId xmlns:a16="http://schemas.microsoft.com/office/drawing/2014/main" id="{AC0FCA7E-7A78-4AB2-ACAE-90E9F94EFD7F}"/>
              </a:ext>
            </a:extLst>
          </p:cNvPr>
          <p:cNvSpPr>
            <a:spLocks noGrp="1"/>
          </p:cNvSpPr>
          <p:nvPr>
            <p:ph type="body" sz="quarter" idx="28"/>
          </p:nvPr>
        </p:nvSpPr>
        <p:spPr>
          <a:xfrm>
            <a:off x="2486074" y="4613326"/>
            <a:ext cx="1235315" cy="1787474"/>
          </a:xfrm>
        </p:spPr>
        <p:txBody>
          <a:bodyPr lIns="0" tIns="0" rIns="0" bIns="0" numCol="1"/>
          <a:lstStyle/>
          <a:p>
            <a:pPr lvl="0"/>
            <a:r>
              <a:rPr lang="en-US" dirty="0"/>
              <a:t>Click to edit Master text styles</a:t>
            </a:r>
          </a:p>
        </p:txBody>
      </p:sp>
      <p:sp>
        <p:nvSpPr>
          <p:cNvPr id="38" name="Text Placeholder 6">
            <a:extLst>
              <a:ext uri="{FF2B5EF4-FFF2-40B4-BE49-F238E27FC236}">
                <a16:creationId xmlns:a16="http://schemas.microsoft.com/office/drawing/2014/main" id="{E7251C1C-4D47-409E-8B78-F46C8106B036}"/>
              </a:ext>
            </a:extLst>
          </p:cNvPr>
          <p:cNvSpPr>
            <a:spLocks noGrp="1"/>
          </p:cNvSpPr>
          <p:nvPr>
            <p:ph type="body" sz="quarter" idx="29" hasCustomPrompt="1"/>
          </p:nvPr>
        </p:nvSpPr>
        <p:spPr>
          <a:xfrm>
            <a:off x="2486072"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39" name="Text Placeholder 9">
            <a:extLst>
              <a:ext uri="{FF2B5EF4-FFF2-40B4-BE49-F238E27FC236}">
                <a16:creationId xmlns:a16="http://schemas.microsoft.com/office/drawing/2014/main" id="{D60F9786-73AB-4D89-88D6-95BB0AEAAE66}"/>
              </a:ext>
            </a:extLst>
          </p:cNvPr>
          <p:cNvSpPr>
            <a:spLocks noGrp="1"/>
          </p:cNvSpPr>
          <p:nvPr>
            <p:ph type="body" sz="quarter" idx="30" hasCustomPrompt="1"/>
          </p:nvPr>
        </p:nvSpPr>
        <p:spPr>
          <a:xfrm>
            <a:off x="2486323"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0" name="Text Placeholder 6">
            <a:extLst>
              <a:ext uri="{FF2B5EF4-FFF2-40B4-BE49-F238E27FC236}">
                <a16:creationId xmlns:a16="http://schemas.microsoft.com/office/drawing/2014/main" id="{E5B6CBF5-0653-467D-BD61-9018FBE50249}"/>
              </a:ext>
            </a:extLst>
          </p:cNvPr>
          <p:cNvSpPr>
            <a:spLocks noGrp="1"/>
          </p:cNvSpPr>
          <p:nvPr>
            <p:ph type="body" sz="quarter" idx="31"/>
          </p:nvPr>
        </p:nvSpPr>
        <p:spPr>
          <a:xfrm>
            <a:off x="4173295" y="4613326"/>
            <a:ext cx="1235315" cy="1787474"/>
          </a:xfrm>
        </p:spPr>
        <p:txBody>
          <a:bodyPr lIns="0" tIns="0" rIns="0" bIns="0" numCol="1"/>
          <a:lstStyle/>
          <a:p>
            <a:pPr lvl="0"/>
            <a:r>
              <a:rPr lang="en-US" dirty="0"/>
              <a:t>Click to edit Master text styles</a:t>
            </a:r>
          </a:p>
        </p:txBody>
      </p:sp>
      <p:sp>
        <p:nvSpPr>
          <p:cNvPr id="41" name="Text Placeholder 6">
            <a:extLst>
              <a:ext uri="{FF2B5EF4-FFF2-40B4-BE49-F238E27FC236}">
                <a16:creationId xmlns:a16="http://schemas.microsoft.com/office/drawing/2014/main" id="{285BFE41-43F6-4280-8E02-683A11B50FE9}"/>
              </a:ext>
            </a:extLst>
          </p:cNvPr>
          <p:cNvSpPr>
            <a:spLocks noGrp="1"/>
          </p:cNvSpPr>
          <p:nvPr>
            <p:ph type="body" sz="quarter" idx="32" hasCustomPrompt="1"/>
          </p:nvPr>
        </p:nvSpPr>
        <p:spPr>
          <a:xfrm>
            <a:off x="4173293"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2" name="Text Placeholder 9">
            <a:extLst>
              <a:ext uri="{FF2B5EF4-FFF2-40B4-BE49-F238E27FC236}">
                <a16:creationId xmlns:a16="http://schemas.microsoft.com/office/drawing/2014/main" id="{7A64D7DD-9246-4DCA-BECA-8189269B4DAF}"/>
              </a:ext>
            </a:extLst>
          </p:cNvPr>
          <p:cNvSpPr>
            <a:spLocks noGrp="1"/>
          </p:cNvSpPr>
          <p:nvPr>
            <p:ph type="body" sz="quarter" idx="33" hasCustomPrompt="1"/>
          </p:nvPr>
        </p:nvSpPr>
        <p:spPr>
          <a:xfrm>
            <a:off x="4173544"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3" name="Text Placeholder 6">
            <a:extLst>
              <a:ext uri="{FF2B5EF4-FFF2-40B4-BE49-F238E27FC236}">
                <a16:creationId xmlns:a16="http://schemas.microsoft.com/office/drawing/2014/main" id="{11498FF5-C71F-4F2C-AFE6-C32D1F05E1B0}"/>
              </a:ext>
            </a:extLst>
          </p:cNvPr>
          <p:cNvSpPr>
            <a:spLocks noGrp="1"/>
          </p:cNvSpPr>
          <p:nvPr>
            <p:ph type="body" sz="quarter" idx="34"/>
          </p:nvPr>
        </p:nvSpPr>
        <p:spPr>
          <a:xfrm>
            <a:off x="5874539" y="4613326"/>
            <a:ext cx="1235315" cy="1787474"/>
          </a:xfrm>
        </p:spPr>
        <p:txBody>
          <a:bodyPr lIns="0" tIns="0" rIns="0" bIns="0" numCol="1"/>
          <a:lstStyle/>
          <a:p>
            <a:pPr lvl="0"/>
            <a:r>
              <a:rPr lang="en-US" dirty="0"/>
              <a:t>Click to edit Master text styles</a:t>
            </a:r>
          </a:p>
        </p:txBody>
      </p:sp>
      <p:sp>
        <p:nvSpPr>
          <p:cNvPr id="44" name="Text Placeholder 6">
            <a:extLst>
              <a:ext uri="{FF2B5EF4-FFF2-40B4-BE49-F238E27FC236}">
                <a16:creationId xmlns:a16="http://schemas.microsoft.com/office/drawing/2014/main" id="{37653DC7-359E-473D-8CA4-C5C1AA26AAE0}"/>
              </a:ext>
            </a:extLst>
          </p:cNvPr>
          <p:cNvSpPr>
            <a:spLocks noGrp="1"/>
          </p:cNvSpPr>
          <p:nvPr>
            <p:ph type="body" sz="quarter" idx="35" hasCustomPrompt="1"/>
          </p:nvPr>
        </p:nvSpPr>
        <p:spPr>
          <a:xfrm>
            <a:off x="5874538"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5" name="Text Placeholder 9">
            <a:extLst>
              <a:ext uri="{FF2B5EF4-FFF2-40B4-BE49-F238E27FC236}">
                <a16:creationId xmlns:a16="http://schemas.microsoft.com/office/drawing/2014/main" id="{0795A046-052B-4D12-8A4F-562037BC8197}"/>
              </a:ext>
            </a:extLst>
          </p:cNvPr>
          <p:cNvSpPr>
            <a:spLocks noGrp="1"/>
          </p:cNvSpPr>
          <p:nvPr>
            <p:ph type="body" sz="quarter" idx="36" hasCustomPrompt="1"/>
          </p:nvPr>
        </p:nvSpPr>
        <p:spPr>
          <a:xfrm>
            <a:off x="5874789"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6" name="Text Placeholder 6">
            <a:extLst>
              <a:ext uri="{FF2B5EF4-FFF2-40B4-BE49-F238E27FC236}">
                <a16:creationId xmlns:a16="http://schemas.microsoft.com/office/drawing/2014/main" id="{9D576285-2168-4C9F-85EF-BE693501AF7B}"/>
              </a:ext>
            </a:extLst>
          </p:cNvPr>
          <p:cNvSpPr>
            <a:spLocks noGrp="1"/>
          </p:cNvSpPr>
          <p:nvPr>
            <p:ph type="body" sz="quarter" idx="37"/>
          </p:nvPr>
        </p:nvSpPr>
        <p:spPr>
          <a:xfrm>
            <a:off x="7565064" y="4613326"/>
            <a:ext cx="1235315" cy="1787474"/>
          </a:xfrm>
        </p:spPr>
        <p:txBody>
          <a:bodyPr lIns="0" tIns="0" rIns="0" bIns="0" numCol="1"/>
          <a:lstStyle/>
          <a:p>
            <a:pPr lvl="0"/>
            <a:r>
              <a:rPr lang="en-US" dirty="0"/>
              <a:t>Click to edit Master text styles</a:t>
            </a:r>
          </a:p>
        </p:txBody>
      </p:sp>
      <p:sp>
        <p:nvSpPr>
          <p:cNvPr id="47" name="Text Placeholder 6">
            <a:extLst>
              <a:ext uri="{FF2B5EF4-FFF2-40B4-BE49-F238E27FC236}">
                <a16:creationId xmlns:a16="http://schemas.microsoft.com/office/drawing/2014/main" id="{C4D0B91A-B250-4E2C-9A4C-C9CD258B34AB}"/>
              </a:ext>
            </a:extLst>
          </p:cNvPr>
          <p:cNvSpPr>
            <a:spLocks noGrp="1"/>
          </p:cNvSpPr>
          <p:nvPr>
            <p:ph type="body" sz="quarter" idx="38" hasCustomPrompt="1"/>
          </p:nvPr>
        </p:nvSpPr>
        <p:spPr>
          <a:xfrm>
            <a:off x="7565063"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8" name="Text Placeholder 9">
            <a:extLst>
              <a:ext uri="{FF2B5EF4-FFF2-40B4-BE49-F238E27FC236}">
                <a16:creationId xmlns:a16="http://schemas.microsoft.com/office/drawing/2014/main" id="{C97E3C2E-8F64-4FBC-9BCE-50948ADBC1CC}"/>
              </a:ext>
            </a:extLst>
          </p:cNvPr>
          <p:cNvSpPr>
            <a:spLocks noGrp="1"/>
          </p:cNvSpPr>
          <p:nvPr>
            <p:ph type="body" sz="quarter" idx="39" hasCustomPrompt="1"/>
          </p:nvPr>
        </p:nvSpPr>
        <p:spPr>
          <a:xfrm>
            <a:off x="7565314"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29" name="Footer Placeholder 4">
            <a:extLst>
              <a:ext uri="{FF2B5EF4-FFF2-40B4-BE49-F238E27FC236}">
                <a16:creationId xmlns:a16="http://schemas.microsoft.com/office/drawing/2014/main" id="{3AE08F31-859E-4742-8036-A14F4BCCF22C}"/>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3860854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Profile - 8">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4" name="Text Placeholder 9">
            <a:extLst>
              <a:ext uri="{FF2B5EF4-FFF2-40B4-BE49-F238E27FC236}">
                <a16:creationId xmlns:a16="http://schemas.microsoft.com/office/drawing/2014/main" id="{5DF02A14-1598-4A28-B657-EEFC9753E98B}"/>
              </a:ext>
            </a:extLst>
          </p:cNvPr>
          <p:cNvSpPr>
            <a:spLocks noGrp="1"/>
          </p:cNvSpPr>
          <p:nvPr>
            <p:ph type="body" sz="quarter" idx="27" hasCustomPrompt="1"/>
          </p:nvPr>
        </p:nvSpPr>
        <p:spPr>
          <a:xfrm>
            <a:off x="1057272" y="2728064"/>
            <a:ext cx="1474549" cy="700935"/>
          </a:xfrm>
          <a:solidFill>
            <a:schemeClr val="bg1"/>
          </a:solidFill>
        </p:spPr>
        <p:txBody>
          <a:bodyPr lIns="91440" tIns="45720" rIns="0" bIns="0" anchor="t"/>
          <a:lstStyle>
            <a:lvl1pPr>
              <a:spcBef>
                <a:spcPts val="0"/>
              </a:spcBef>
              <a:defRPr sz="12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5" name="Text Placeholder 9">
            <a:extLst>
              <a:ext uri="{FF2B5EF4-FFF2-40B4-BE49-F238E27FC236}">
                <a16:creationId xmlns:a16="http://schemas.microsoft.com/office/drawing/2014/main" id="{00741A7A-C4B5-4BEA-88E6-D284AD884FA1}"/>
              </a:ext>
            </a:extLst>
          </p:cNvPr>
          <p:cNvSpPr>
            <a:spLocks noGrp="1"/>
          </p:cNvSpPr>
          <p:nvPr>
            <p:ph type="body" sz="quarter" idx="28" hasCustomPrompt="1"/>
          </p:nvPr>
        </p:nvSpPr>
        <p:spPr>
          <a:xfrm>
            <a:off x="1057271" y="5699865"/>
            <a:ext cx="1474549" cy="700935"/>
          </a:xfrm>
          <a:solidFill>
            <a:schemeClr val="bg1"/>
          </a:solidFill>
        </p:spPr>
        <p:txBody>
          <a:bodyPr lIns="91440" tIns="45720" rIns="0" bIns="0" anchor="t"/>
          <a:lstStyle>
            <a:lvl1pPr>
              <a:spcBef>
                <a:spcPts val="0"/>
              </a:spcBef>
              <a:defRPr sz="12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6" name="Text Placeholder 9">
            <a:extLst>
              <a:ext uri="{FF2B5EF4-FFF2-40B4-BE49-F238E27FC236}">
                <a16:creationId xmlns:a16="http://schemas.microsoft.com/office/drawing/2014/main" id="{27972EF4-12EF-4E35-ADB5-93401658737B}"/>
              </a:ext>
            </a:extLst>
          </p:cNvPr>
          <p:cNvSpPr>
            <a:spLocks noGrp="1"/>
          </p:cNvSpPr>
          <p:nvPr>
            <p:ph type="body" sz="quarter" idx="29" hasCustomPrompt="1"/>
          </p:nvPr>
        </p:nvSpPr>
        <p:spPr>
          <a:xfrm>
            <a:off x="2914788" y="2728064"/>
            <a:ext cx="1474549" cy="700935"/>
          </a:xfrm>
          <a:solidFill>
            <a:schemeClr val="bg1"/>
          </a:solidFill>
        </p:spPr>
        <p:txBody>
          <a:bodyPr lIns="91440" tIns="45720" rIns="0" bIns="0" anchor="t"/>
          <a:lstStyle>
            <a:lvl1pPr>
              <a:spcBef>
                <a:spcPts val="0"/>
              </a:spcBef>
              <a:defRPr sz="12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7" name="Text Placeholder 9">
            <a:extLst>
              <a:ext uri="{FF2B5EF4-FFF2-40B4-BE49-F238E27FC236}">
                <a16:creationId xmlns:a16="http://schemas.microsoft.com/office/drawing/2014/main" id="{AD64064C-DF93-4776-B4C5-C2505A746C22}"/>
              </a:ext>
            </a:extLst>
          </p:cNvPr>
          <p:cNvSpPr>
            <a:spLocks noGrp="1"/>
          </p:cNvSpPr>
          <p:nvPr>
            <p:ph type="body" sz="quarter" idx="30" hasCustomPrompt="1"/>
          </p:nvPr>
        </p:nvSpPr>
        <p:spPr>
          <a:xfrm>
            <a:off x="2914787" y="5699865"/>
            <a:ext cx="1474549" cy="700935"/>
          </a:xfrm>
          <a:solidFill>
            <a:schemeClr val="bg1"/>
          </a:solidFill>
        </p:spPr>
        <p:txBody>
          <a:bodyPr lIns="91440" tIns="45720" rIns="0" bIns="0" anchor="t"/>
          <a:lstStyle>
            <a:lvl1pPr>
              <a:spcBef>
                <a:spcPts val="0"/>
              </a:spcBef>
              <a:defRPr sz="12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8" name="Text Placeholder 9">
            <a:extLst>
              <a:ext uri="{FF2B5EF4-FFF2-40B4-BE49-F238E27FC236}">
                <a16:creationId xmlns:a16="http://schemas.microsoft.com/office/drawing/2014/main" id="{B842FA7A-C305-41C4-9811-CD581B720471}"/>
              </a:ext>
            </a:extLst>
          </p:cNvPr>
          <p:cNvSpPr>
            <a:spLocks noGrp="1"/>
          </p:cNvSpPr>
          <p:nvPr>
            <p:ph type="body" sz="quarter" idx="31" hasCustomPrompt="1"/>
          </p:nvPr>
        </p:nvSpPr>
        <p:spPr>
          <a:xfrm>
            <a:off x="4763481" y="2722748"/>
            <a:ext cx="1474549" cy="700935"/>
          </a:xfrm>
          <a:solidFill>
            <a:schemeClr val="bg1"/>
          </a:solidFill>
        </p:spPr>
        <p:txBody>
          <a:bodyPr lIns="91440" tIns="45720" rIns="0" bIns="0" anchor="t"/>
          <a:lstStyle>
            <a:lvl1pPr>
              <a:spcBef>
                <a:spcPts val="0"/>
              </a:spcBef>
              <a:defRPr sz="12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9" name="Text Placeholder 9">
            <a:extLst>
              <a:ext uri="{FF2B5EF4-FFF2-40B4-BE49-F238E27FC236}">
                <a16:creationId xmlns:a16="http://schemas.microsoft.com/office/drawing/2014/main" id="{EBC1F0BE-F9B2-487E-BEDA-4426EE70ED52}"/>
              </a:ext>
            </a:extLst>
          </p:cNvPr>
          <p:cNvSpPr>
            <a:spLocks noGrp="1"/>
          </p:cNvSpPr>
          <p:nvPr>
            <p:ph type="body" sz="quarter" idx="32" hasCustomPrompt="1"/>
          </p:nvPr>
        </p:nvSpPr>
        <p:spPr>
          <a:xfrm>
            <a:off x="4763481" y="5694549"/>
            <a:ext cx="1474549" cy="700935"/>
          </a:xfrm>
          <a:solidFill>
            <a:schemeClr val="bg1"/>
          </a:solidFill>
        </p:spPr>
        <p:txBody>
          <a:bodyPr lIns="91440" tIns="45720" rIns="0" bIns="0" anchor="t"/>
          <a:lstStyle>
            <a:lvl1pPr>
              <a:spcBef>
                <a:spcPts val="0"/>
              </a:spcBef>
              <a:defRPr sz="12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60" name="Text Placeholder 9">
            <a:extLst>
              <a:ext uri="{FF2B5EF4-FFF2-40B4-BE49-F238E27FC236}">
                <a16:creationId xmlns:a16="http://schemas.microsoft.com/office/drawing/2014/main" id="{C61C9199-A507-421B-8163-2090058712A1}"/>
              </a:ext>
            </a:extLst>
          </p:cNvPr>
          <p:cNvSpPr>
            <a:spLocks noGrp="1"/>
          </p:cNvSpPr>
          <p:nvPr>
            <p:ph type="body" sz="quarter" idx="33" hasCustomPrompt="1"/>
          </p:nvPr>
        </p:nvSpPr>
        <p:spPr>
          <a:xfrm>
            <a:off x="6620994" y="2722748"/>
            <a:ext cx="1474549" cy="700935"/>
          </a:xfrm>
          <a:solidFill>
            <a:schemeClr val="bg1"/>
          </a:solidFill>
        </p:spPr>
        <p:txBody>
          <a:bodyPr lIns="91440" tIns="45720" rIns="0" bIns="0" anchor="t"/>
          <a:lstStyle>
            <a:lvl1pPr>
              <a:spcBef>
                <a:spcPts val="0"/>
              </a:spcBef>
              <a:defRPr sz="12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61" name="Text Placeholder 9">
            <a:extLst>
              <a:ext uri="{FF2B5EF4-FFF2-40B4-BE49-F238E27FC236}">
                <a16:creationId xmlns:a16="http://schemas.microsoft.com/office/drawing/2014/main" id="{654EB709-4A35-4308-B417-6C0694269854}"/>
              </a:ext>
            </a:extLst>
          </p:cNvPr>
          <p:cNvSpPr>
            <a:spLocks noGrp="1"/>
          </p:cNvSpPr>
          <p:nvPr>
            <p:ph type="body" sz="quarter" idx="34" hasCustomPrompt="1"/>
          </p:nvPr>
        </p:nvSpPr>
        <p:spPr>
          <a:xfrm>
            <a:off x="6620993" y="5694549"/>
            <a:ext cx="1474549" cy="700935"/>
          </a:xfrm>
          <a:solidFill>
            <a:schemeClr val="bg1"/>
          </a:solidFill>
        </p:spPr>
        <p:txBody>
          <a:bodyPr lIns="91440" tIns="45720" rIns="0" bIns="0" anchor="t"/>
          <a:lstStyle>
            <a:lvl1pPr>
              <a:spcBef>
                <a:spcPts val="0"/>
              </a:spcBef>
              <a:defRPr sz="12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62" name="Picture Placeholder 9">
            <a:extLst>
              <a:ext uri="{FF2B5EF4-FFF2-40B4-BE49-F238E27FC236}">
                <a16:creationId xmlns:a16="http://schemas.microsoft.com/office/drawing/2014/main" id="{E7631B1A-0B3D-48B3-91C6-E9A3CFE5A2A9}"/>
              </a:ext>
            </a:extLst>
          </p:cNvPr>
          <p:cNvSpPr>
            <a:spLocks noGrp="1"/>
          </p:cNvSpPr>
          <p:nvPr>
            <p:ph type="pic" sz="quarter" idx="15"/>
          </p:nvPr>
        </p:nvSpPr>
        <p:spPr>
          <a:xfrm>
            <a:off x="1057271" y="762001"/>
            <a:ext cx="1474549" cy="1960747"/>
          </a:xfrm>
          <a:solidFill>
            <a:schemeClr val="bg1"/>
          </a:solidFill>
        </p:spPr>
        <p:txBody>
          <a:bodyPr/>
          <a:lstStyle/>
          <a:p>
            <a:endParaRPr lang="en-US"/>
          </a:p>
        </p:txBody>
      </p:sp>
      <p:sp>
        <p:nvSpPr>
          <p:cNvPr id="63" name="Picture Placeholder 9">
            <a:extLst>
              <a:ext uri="{FF2B5EF4-FFF2-40B4-BE49-F238E27FC236}">
                <a16:creationId xmlns:a16="http://schemas.microsoft.com/office/drawing/2014/main" id="{C9A53352-0938-42F3-97BD-FADD29A5BE47}"/>
              </a:ext>
            </a:extLst>
          </p:cNvPr>
          <p:cNvSpPr>
            <a:spLocks noGrp="1"/>
          </p:cNvSpPr>
          <p:nvPr>
            <p:ph type="pic" sz="quarter" idx="35"/>
          </p:nvPr>
        </p:nvSpPr>
        <p:spPr>
          <a:xfrm>
            <a:off x="2914787" y="762000"/>
            <a:ext cx="1474549" cy="1960747"/>
          </a:xfrm>
          <a:solidFill>
            <a:schemeClr val="bg1"/>
          </a:solidFill>
        </p:spPr>
        <p:txBody>
          <a:bodyPr/>
          <a:lstStyle/>
          <a:p>
            <a:endParaRPr lang="en-US"/>
          </a:p>
        </p:txBody>
      </p:sp>
      <p:sp>
        <p:nvSpPr>
          <p:cNvPr id="64" name="Picture Placeholder 9">
            <a:extLst>
              <a:ext uri="{FF2B5EF4-FFF2-40B4-BE49-F238E27FC236}">
                <a16:creationId xmlns:a16="http://schemas.microsoft.com/office/drawing/2014/main" id="{EC75C14D-22A2-4680-B05D-C097DB3BBD04}"/>
              </a:ext>
            </a:extLst>
          </p:cNvPr>
          <p:cNvSpPr>
            <a:spLocks noGrp="1"/>
          </p:cNvSpPr>
          <p:nvPr>
            <p:ph type="pic" sz="quarter" idx="36"/>
          </p:nvPr>
        </p:nvSpPr>
        <p:spPr>
          <a:xfrm>
            <a:off x="4772302" y="749953"/>
            <a:ext cx="1474549" cy="1960747"/>
          </a:xfrm>
          <a:solidFill>
            <a:schemeClr val="bg1"/>
          </a:solidFill>
        </p:spPr>
        <p:txBody>
          <a:bodyPr/>
          <a:lstStyle/>
          <a:p>
            <a:endParaRPr lang="en-US"/>
          </a:p>
        </p:txBody>
      </p:sp>
      <p:sp>
        <p:nvSpPr>
          <p:cNvPr id="65" name="Picture Placeholder 9">
            <a:extLst>
              <a:ext uri="{FF2B5EF4-FFF2-40B4-BE49-F238E27FC236}">
                <a16:creationId xmlns:a16="http://schemas.microsoft.com/office/drawing/2014/main" id="{CC42A013-A65C-4D60-A0A7-486D5284C798}"/>
              </a:ext>
            </a:extLst>
          </p:cNvPr>
          <p:cNvSpPr>
            <a:spLocks noGrp="1"/>
          </p:cNvSpPr>
          <p:nvPr>
            <p:ph type="pic" sz="quarter" idx="37"/>
          </p:nvPr>
        </p:nvSpPr>
        <p:spPr>
          <a:xfrm>
            <a:off x="6629818" y="749952"/>
            <a:ext cx="1474549" cy="1960747"/>
          </a:xfrm>
          <a:solidFill>
            <a:schemeClr val="bg1"/>
          </a:solidFill>
        </p:spPr>
        <p:txBody>
          <a:bodyPr/>
          <a:lstStyle/>
          <a:p>
            <a:endParaRPr lang="en-US"/>
          </a:p>
        </p:txBody>
      </p:sp>
      <p:sp>
        <p:nvSpPr>
          <p:cNvPr id="66" name="Picture Placeholder 9">
            <a:extLst>
              <a:ext uri="{FF2B5EF4-FFF2-40B4-BE49-F238E27FC236}">
                <a16:creationId xmlns:a16="http://schemas.microsoft.com/office/drawing/2014/main" id="{D4C73487-CB87-4FEA-89FD-6649F3651BCA}"/>
              </a:ext>
            </a:extLst>
          </p:cNvPr>
          <p:cNvSpPr>
            <a:spLocks noGrp="1"/>
          </p:cNvSpPr>
          <p:nvPr>
            <p:ph type="pic" sz="quarter" idx="38"/>
          </p:nvPr>
        </p:nvSpPr>
        <p:spPr>
          <a:xfrm>
            <a:off x="1057271" y="3727069"/>
            <a:ext cx="1474549" cy="1960747"/>
          </a:xfrm>
          <a:solidFill>
            <a:schemeClr val="bg1"/>
          </a:solidFill>
        </p:spPr>
        <p:txBody>
          <a:bodyPr/>
          <a:lstStyle/>
          <a:p>
            <a:endParaRPr lang="en-US"/>
          </a:p>
        </p:txBody>
      </p:sp>
      <p:sp>
        <p:nvSpPr>
          <p:cNvPr id="67" name="Picture Placeholder 9">
            <a:extLst>
              <a:ext uri="{FF2B5EF4-FFF2-40B4-BE49-F238E27FC236}">
                <a16:creationId xmlns:a16="http://schemas.microsoft.com/office/drawing/2014/main" id="{EAF4C6E8-0958-4E2E-8C4B-2F5F22E51094}"/>
              </a:ext>
            </a:extLst>
          </p:cNvPr>
          <p:cNvSpPr>
            <a:spLocks noGrp="1"/>
          </p:cNvSpPr>
          <p:nvPr>
            <p:ph type="pic" sz="quarter" idx="39"/>
          </p:nvPr>
        </p:nvSpPr>
        <p:spPr>
          <a:xfrm>
            <a:off x="2914787" y="3727068"/>
            <a:ext cx="1474549" cy="1960747"/>
          </a:xfrm>
          <a:solidFill>
            <a:schemeClr val="bg1"/>
          </a:solidFill>
        </p:spPr>
        <p:txBody>
          <a:bodyPr/>
          <a:lstStyle/>
          <a:p>
            <a:endParaRPr lang="en-US"/>
          </a:p>
        </p:txBody>
      </p:sp>
      <p:sp>
        <p:nvSpPr>
          <p:cNvPr id="68" name="Picture Placeholder 9">
            <a:extLst>
              <a:ext uri="{FF2B5EF4-FFF2-40B4-BE49-F238E27FC236}">
                <a16:creationId xmlns:a16="http://schemas.microsoft.com/office/drawing/2014/main" id="{D264C686-C118-48F8-9F4A-9366C3E7AFD4}"/>
              </a:ext>
            </a:extLst>
          </p:cNvPr>
          <p:cNvSpPr>
            <a:spLocks noGrp="1"/>
          </p:cNvSpPr>
          <p:nvPr>
            <p:ph type="pic" sz="quarter" idx="40"/>
          </p:nvPr>
        </p:nvSpPr>
        <p:spPr>
          <a:xfrm>
            <a:off x="4772302" y="3715021"/>
            <a:ext cx="1474549" cy="1960747"/>
          </a:xfrm>
          <a:solidFill>
            <a:schemeClr val="bg1"/>
          </a:solidFill>
        </p:spPr>
        <p:txBody>
          <a:bodyPr/>
          <a:lstStyle/>
          <a:p>
            <a:endParaRPr lang="en-US"/>
          </a:p>
        </p:txBody>
      </p:sp>
      <p:sp>
        <p:nvSpPr>
          <p:cNvPr id="69" name="Picture Placeholder 9">
            <a:extLst>
              <a:ext uri="{FF2B5EF4-FFF2-40B4-BE49-F238E27FC236}">
                <a16:creationId xmlns:a16="http://schemas.microsoft.com/office/drawing/2014/main" id="{E5940943-C551-4788-9F05-921FAAC2C43F}"/>
              </a:ext>
            </a:extLst>
          </p:cNvPr>
          <p:cNvSpPr>
            <a:spLocks noGrp="1"/>
          </p:cNvSpPr>
          <p:nvPr>
            <p:ph type="pic" sz="quarter" idx="41"/>
          </p:nvPr>
        </p:nvSpPr>
        <p:spPr>
          <a:xfrm>
            <a:off x="6629818" y="3715020"/>
            <a:ext cx="1474549" cy="1960747"/>
          </a:xfrm>
          <a:solidFill>
            <a:schemeClr val="bg1"/>
          </a:solidFill>
        </p:spPr>
        <p:txBody>
          <a:bodyPr/>
          <a:lstStyle/>
          <a:p>
            <a:endParaRPr lang="en-US"/>
          </a:p>
        </p:txBody>
      </p:sp>
      <p:sp>
        <p:nvSpPr>
          <p:cNvPr id="20" name="Footer Placeholder 4">
            <a:extLst>
              <a:ext uri="{FF2B5EF4-FFF2-40B4-BE49-F238E27FC236}">
                <a16:creationId xmlns:a16="http://schemas.microsoft.com/office/drawing/2014/main" id="{BC549305-24E9-443D-8C86-7DD5A8E69A45}"/>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tx1"/>
                </a:solidFill>
              </a:defRPr>
            </a:lvl1pPr>
          </a:lstStyle>
          <a:p>
            <a:endParaRPr lang="en-US" dirty="0"/>
          </a:p>
        </p:txBody>
      </p:sp>
    </p:spTree>
    <p:extLst>
      <p:ext uri="{BB962C8B-B14F-4D97-AF65-F5344CB8AC3E}">
        <p14:creationId xmlns:p14="http://schemas.microsoft.com/office/powerpoint/2010/main" val="1298790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222222"/>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6C4ED35-7BF2-4C87-A5A1-7C0CFF77C44E}"/>
              </a:ext>
            </a:extLst>
          </p:cNvPr>
          <p:cNvSpPr txBox="1">
            <a:spLocks/>
          </p:cNvSpPr>
          <p:nvPr userDrawn="1"/>
        </p:nvSpPr>
        <p:spPr>
          <a:xfrm>
            <a:off x="114302" y="6400800"/>
            <a:ext cx="228599" cy="304800"/>
          </a:xfrm>
          <a:prstGeom prst="rect">
            <a:avLst/>
          </a:prstGeom>
        </p:spPr>
        <p:txBody>
          <a:bodyPr lIns="0" tIns="0" rIns="0" bIns="0" anchor="b"/>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fld id="{508CBEDC-41B7-42D5-9B71-14CBC1D618C0}" type="slidenum">
              <a:rPr lang="en-US" sz="675" b="1" smtClean="0">
                <a:solidFill>
                  <a:srgbClr val="222222"/>
                </a:solidFill>
              </a:rPr>
              <a:pPr algn="ctr"/>
              <a:t>‹nr.›</a:t>
            </a:fld>
            <a:endParaRPr lang="en-US" sz="675" b="1" dirty="0">
              <a:solidFill>
                <a:srgbClr val="222222"/>
              </a:solidFill>
            </a:endParaRPr>
          </a:p>
        </p:txBody>
      </p:sp>
      <p:sp>
        <p:nvSpPr>
          <p:cNvPr id="6" name="Slide Number Placeholder 5">
            <a:extLst>
              <a:ext uri="{FF2B5EF4-FFF2-40B4-BE49-F238E27FC236}">
                <a16:creationId xmlns:a16="http://schemas.microsoft.com/office/drawing/2014/main" id="{2A6E6E1E-368A-483B-A766-536643CDD9A2}"/>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EBD2BADE-0578-4E8A-A27D-ACC1F90B3B5B}"/>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724521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457200" y="1"/>
            <a:ext cx="8686800" cy="4594225"/>
          </a:xfrm>
        </p:spPr>
        <p:txBody>
          <a:bodyPr/>
          <a:lstStyle/>
          <a:p>
            <a:endParaRPr lang="en-US" dirty="0"/>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800100" y="4733926"/>
            <a:ext cx="8001000" cy="1381125"/>
          </a:xfrm>
        </p:spPr>
        <p:txBody>
          <a:bodyPr lIns="0" tIns="0" rIns="0" bIns="0"/>
          <a:lstStyle>
            <a:lvl1pPr>
              <a:lnSpc>
                <a:spcPts val="3750"/>
              </a:lnSpc>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12" name="Text Placeholder 5">
            <a:extLst>
              <a:ext uri="{FF2B5EF4-FFF2-40B4-BE49-F238E27FC236}">
                <a16:creationId xmlns:a16="http://schemas.microsoft.com/office/drawing/2014/main" id="{9FD89A1D-CE28-4061-8F9C-97943D1C425B}"/>
              </a:ext>
            </a:extLst>
          </p:cNvPr>
          <p:cNvSpPr>
            <a:spLocks noGrp="1"/>
          </p:cNvSpPr>
          <p:nvPr>
            <p:ph type="body" sz="quarter" idx="12"/>
          </p:nvPr>
        </p:nvSpPr>
        <p:spPr>
          <a:xfrm>
            <a:off x="800100" y="6210300"/>
            <a:ext cx="8001000" cy="190500"/>
          </a:xfrm>
        </p:spPr>
        <p:txBody>
          <a:bodyPr lIns="0" tIns="0" rIns="0" bIns="0"/>
          <a:lstStyle>
            <a:lvl1pPr>
              <a:defRPr sz="1050" i="1"/>
            </a:lvl1pPr>
          </a:lstStyle>
          <a:p>
            <a:pPr lvl="0"/>
            <a:r>
              <a:rPr lang="en-US" dirty="0"/>
              <a:t>Click to edit Master text styles</a:t>
            </a:r>
          </a:p>
        </p:txBody>
      </p:sp>
      <p:sp>
        <p:nvSpPr>
          <p:cNvPr id="8" name="Slide Number Placeholder 7">
            <a:extLst>
              <a:ext uri="{FF2B5EF4-FFF2-40B4-BE49-F238E27FC236}">
                <a16:creationId xmlns:a16="http://schemas.microsoft.com/office/drawing/2014/main" id="{FA42F083-DAFC-45B5-B5F3-A99367970BAD}"/>
              </a:ext>
            </a:extLst>
          </p:cNvPr>
          <p:cNvSpPr>
            <a:spLocks noGrp="1"/>
          </p:cNvSpPr>
          <p:nvPr>
            <p:ph type="sldNum" sz="quarter" idx="14"/>
          </p:nvPr>
        </p:nvSpPr>
        <p:spPr/>
        <p:txBody>
          <a:bodyPr/>
          <a:lstStyle/>
          <a:p>
            <a:fld id="{DD01415F-5F32-4771-AE74-55868ADB41CE}" type="slidenum">
              <a:rPr lang="en-US" smtClean="0"/>
              <a:pPr/>
              <a:t>‹nr.›</a:t>
            </a:fld>
            <a:endParaRPr lang="en-US"/>
          </a:p>
        </p:txBody>
      </p:sp>
      <p:sp>
        <p:nvSpPr>
          <p:cNvPr id="10" name="Footer Placeholder 4">
            <a:extLst>
              <a:ext uri="{FF2B5EF4-FFF2-40B4-BE49-F238E27FC236}">
                <a16:creationId xmlns:a16="http://schemas.microsoft.com/office/drawing/2014/main" id="{4EAF93CF-7FF0-4827-90EF-F9473778D1E7}"/>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70267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0E140FCF-32B8-4979-96D0-6329315E8DAD}" type="datetimeFigureOut">
              <a:rPr lang="en-US"/>
              <a:pPr>
                <a:defRPr/>
              </a:pPr>
              <a:t>9/30/2021</a:t>
            </a:fld>
            <a:endParaRPr lang="en-US"/>
          </a:p>
        </p:txBody>
      </p:sp>
      <p:sp>
        <p:nvSpPr>
          <p:cNvPr id="8" name="Tijdelijke aanduiding voor voettekst 4"/>
          <p:cNvSpPr>
            <a:spLocks noGrp="1"/>
          </p:cNvSpPr>
          <p:nvPr>
            <p:ph type="ftr" sz="quarter" idx="11"/>
          </p:nvPr>
        </p:nvSpPr>
        <p:spPr/>
        <p:txBody>
          <a:bodyPr/>
          <a:lstStyle>
            <a:lvl1pPr>
              <a:defRPr/>
            </a:lvl1pPr>
          </a:lstStyle>
          <a:p>
            <a:pPr>
              <a:defRPr/>
            </a:pPr>
            <a:endParaRPr lang="en-US"/>
          </a:p>
        </p:txBody>
      </p:sp>
      <p:sp>
        <p:nvSpPr>
          <p:cNvPr id="9" name="Tijdelijke aanduiding voor dianummer 5"/>
          <p:cNvSpPr>
            <a:spLocks noGrp="1"/>
          </p:cNvSpPr>
          <p:nvPr>
            <p:ph type="sldNum" sz="quarter" idx="12"/>
          </p:nvPr>
        </p:nvSpPr>
        <p:spPr/>
        <p:txBody>
          <a:bodyPr/>
          <a:lstStyle>
            <a:lvl1pPr>
              <a:defRPr/>
            </a:lvl1pPr>
          </a:lstStyle>
          <a:p>
            <a:pPr>
              <a:defRPr/>
            </a:pPr>
            <a:fld id="{FE0A6419-7D63-4A82-BD84-C4DD03AEFA83}" type="slidenum">
              <a:rPr lang="en-US"/>
              <a:pPr>
                <a:defRPr/>
              </a:pPr>
              <a:t>‹nr.›</a:t>
            </a:fld>
            <a:endParaRPr lang="en-US"/>
          </a:p>
        </p:txBody>
      </p:sp>
    </p:spTree>
    <p:extLst>
      <p:ext uri="{BB962C8B-B14F-4D97-AF65-F5344CB8AC3E}">
        <p14:creationId xmlns:p14="http://schemas.microsoft.com/office/powerpoint/2010/main" val="2832454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457200" y="0"/>
            <a:ext cx="4000501" cy="6858000"/>
          </a:xfrm>
        </p:spPr>
        <p:txBody>
          <a:bodyPr/>
          <a:lstStyle/>
          <a:p>
            <a:endParaRPr lang="en-US" dirty="0"/>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4686301" y="1066801"/>
            <a:ext cx="4114799" cy="1381125"/>
          </a:xfrm>
        </p:spPr>
        <p:txBody>
          <a:bodyPr lIns="0" tIns="0" rIns="0" bIns="0"/>
          <a:lstStyle>
            <a:lvl1pPr>
              <a:lnSpc>
                <a:spcPts val="3750"/>
              </a:lnSpc>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4E83CFE-261B-4EDB-9DD3-BB8CF5F731DD}"/>
              </a:ext>
            </a:extLst>
          </p:cNvPr>
          <p:cNvSpPr>
            <a:spLocks noGrp="1"/>
          </p:cNvSpPr>
          <p:nvPr>
            <p:ph type="body" sz="quarter" idx="12"/>
          </p:nvPr>
        </p:nvSpPr>
        <p:spPr>
          <a:xfrm>
            <a:off x="4686300" y="6191250"/>
            <a:ext cx="4114800" cy="209550"/>
          </a:xfrm>
        </p:spPr>
        <p:txBody>
          <a:bodyPr lIns="0" tIns="0" rIns="0" bIns="0"/>
          <a:lstStyle>
            <a:lvl1pPr>
              <a:defRPr sz="1050" i="1"/>
            </a:lvl1pPr>
          </a:lstStyle>
          <a:p>
            <a:pPr lvl="0"/>
            <a:r>
              <a:rPr lang="en-US" dirty="0"/>
              <a:t>Click to edit Master text styles</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4686300" y="3429001"/>
            <a:ext cx="4114800" cy="2143125"/>
          </a:xfrm>
        </p:spPr>
        <p:txBody>
          <a:bodyPr lIns="0" tIns="0" rIns="0" bIns="0"/>
          <a:lstStyle>
            <a:lvl1pPr>
              <a:defRPr sz="1050"/>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FDC2E92A-EF50-4522-A3DA-CED1E60D455D}"/>
              </a:ext>
            </a:extLst>
          </p:cNvPr>
          <p:cNvSpPr>
            <a:spLocks noGrp="1"/>
          </p:cNvSpPr>
          <p:nvPr>
            <p:ph type="sldNum" sz="quarter" idx="15"/>
          </p:nvPr>
        </p:nvSpPr>
        <p:spPr/>
        <p:txBody>
          <a:bodyPr/>
          <a:lstStyle/>
          <a:p>
            <a:fld id="{DD01415F-5F32-4771-AE74-55868ADB41CE}" type="slidenum">
              <a:rPr lang="en-US" smtClean="0"/>
              <a:pPr/>
              <a:t>‹nr.›</a:t>
            </a:fld>
            <a:endParaRPr lang="en-US"/>
          </a:p>
        </p:txBody>
      </p:sp>
      <p:sp>
        <p:nvSpPr>
          <p:cNvPr id="10" name="Footer Placeholder 4">
            <a:extLst>
              <a:ext uri="{FF2B5EF4-FFF2-40B4-BE49-F238E27FC236}">
                <a16:creationId xmlns:a16="http://schemas.microsoft.com/office/drawing/2014/main" id="{ADAEDAE3-CEC9-44E4-A077-2875DAA20D18}"/>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547470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Agenda -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800100" y="1066800"/>
            <a:ext cx="8001000" cy="609600"/>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Agenda</a:t>
            </a:r>
          </a:p>
        </p:txBody>
      </p:sp>
      <p:sp>
        <p:nvSpPr>
          <p:cNvPr id="6" name="Table Placeholder 5">
            <a:extLst>
              <a:ext uri="{FF2B5EF4-FFF2-40B4-BE49-F238E27FC236}">
                <a16:creationId xmlns:a16="http://schemas.microsoft.com/office/drawing/2014/main" id="{F2AA7CD3-E7C2-434B-B086-C833FADB9B38}"/>
              </a:ext>
            </a:extLst>
          </p:cNvPr>
          <p:cNvSpPr>
            <a:spLocks noGrp="1"/>
          </p:cNvSpPr>
          <p:nvPr>
            <p:ph type="tbl" sz="quarter" idx="12"/>
          </p:nvPr>
        </p:nvSpPr>
        <p:spPr>
          <a:xfrm>
            <a:off x="800100" y="2019301"/>
            <a:ext cx="8001000" cy="4381499"/>
          </a:xfrm>
        </p:spPr>
        <p:txBody>
          <a:bodyPr lIns="0" tIns="0" rIns="0" bIns="0"/>
          <a:lstStyle/>
          <a:p>
            <a:endParaRPr lang="en-US"/>
          </a:p>
        </p:txBody>
      </p:sp>
      <p:sp>
        <p:nvSpPr>
          <p:cNvPr id="7" name="Slide Number Placeholder 6">
            <a:extLst>
              <a:ext uri="{FF2B5EF4-FFF2-40B4-BE49-F238E27FC236}">
                <a16:creationId xmlns:a16="http://schemas.microsoft.com/office/drawing/2014/main" id="{4C7235FD-5740-4698-A973-15FFE71BF51C}"/>
              </a:ext>
            </a:extLst>
          </p:cNvPr>
          <p:cNvSpPr>
            <a:spLocks noGrp="1"/>
          </p:cNvSpPr>
          <p:nvPr>
            <p:ph type="sldNum" sz="quarter" idx="14"/>
          </p:nvPr>
        </p:nvSpPr>
        <p:spPr/>
        <p:txBody>
          <a:bodyPr/>
          <a:lstStyle/>
          <a:p>
            <a:fld id="{DD01415F-5F32-4771-AE74-55868ADB41CE}" type="slidenum">
              <a:rPr lang="en-US" smtClean="0"/>
              <a:pPr/>
              <a:t>‹nr.›</a:t>
            </a:fld>
            <a:endParaRPr lang="en-US"/>
          </a:p>
        </p:txBody>
      </p:sp>
      <p:sp>
        <p:nvSpPr>
          <p:cNvPr id="8" name="Footer Placeholder 4">
            <a:extLst>
              <a:ext uri="{FF2B5EF4-FFF2-40B4-BE49-F238E27FC236}">
                <a16:creationId xmlns:a16="http://schemas.microsoft.com/office/drawing/2014/main" id="{B0946175-DDC2-4196-A0DB-7ED00FC6EA4E}"/>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357857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Agenda -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457201" y="0"/>
            <a:ext cx="4000500" cy="6858000"/>
          </a:xfrm>
        </p:spPr>
        <p:txBody>
          <a:bodyPr/>
          <a:lstStyle/>
          <a:p>
            <a:endParaRPr lang="en-US" dirty="0"/>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4686301" y="1066801"/>
            <a:ext cx="4114799" cy="1123950"/>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Agenda</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4686300" y="2552701"/>
            <a:ext cx="4114800" cy="3848100"/>
          </a:xfrm>
        </p:spPr>
        <p:txBody>
          <a:bodyPr lIns="0" tIns="0" rIns="0" bIns="0"/>
          <a:lstStyle>
            <a:lvl1pPr marL="0" indent="0">
              <a:buFont typeface="Arial" panose="020B0604020202020204" pitchFamily="34" charset="0"/>
              <a:buNone/>
              <a:defRPr sz="1800"/>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51200B8B-DBC8-40B3-9014-4AA628726D2B}"/>
              </a:ext>
            </a:extLst>
          </p:cNvPr>
          <p:cNvSpPr>
            <a:spLocks noGrp="1"/>
          </p:cNvSpPr>
          <p:nvPr>
            <p:ph type="sldNum" sz="quarter" idx="15"/>
          </p:nvPr>
        </p:nvSpPr>
        <p:spPr/>
        <p:txBody>
          <a:bodyPr/>
          <a:lstStyle/>
          <a:p>
            <a:fld id="{DD01415F-5F32-4771-AE74-55868ADB41CE}" type="slidenum">
              <a:rPr lang="en-US" smtClean="0"/>
              <a:pPr/>
              <a:t>‹nr.›</a:t>
            </a:fld>
            <a:endParaRPr lang="en-US"/>
          </a:p>
        </p:txBody>
      </p:sp>
      <p:sp>
        <p:nvSpPr>
          <p:cNvPr id="8" name="Footer Placeholder 4">
            <a:extLst>
              <a:ext uri="{FF2B5EF4-FFF2-40B4-BE49-F238E27FC236}">
                <a16:creationId xmlns:a16="http://schemas.microsoft.com/office/drawing/2014/main" id="{18573193-D2CA-488D-9E22-92AB5840D2AB}"/>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213757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800101" y="457201"/>
            <a:ext cx="8001000" cy="4137025"/>
          </a:xfrm>
        </p:spPr>
        <p:txBody>
          <a:bodyPr/>
          <a:lstStyle/>
          <a:p>
            <a:endParaRPr lang="en-US" dirty="0"/>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800100" y="4733926"/>
            <a:ext cx="8001000" cy="1381125"/>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800100" y="6210300"/>
            <a:ext cx="8001000" cy="190500"/>
          </a:xfrm>
        </p:spPr>
        <p:txBody>
          <a:bodyPr lIns="0" tIns="0" rIns="0" bIns="0"/>
          <a:lstStyle>
            <a:lvl1pPr>
              <a:defRPr sz="1050" i="1"/>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‹nr.›</a:t>
            </a:fld>
            <a:endParaRPr lang="en-US"/>
          </a:p>
        </p:txBody>
      </p:sp>
      <p:sp>
        <p:nvSpPr>
          <p:cNvPr id="9" name="Footer Placeholder 4">
            <a:extLst>
              <a:ext uri="{FF2B5EF4-FFF2-40B4-BE49-F238E27FC236}">
                <a16:creationId xmlns:a16="http://schemas.microsoft.com/office/drawing/2014/main" id="{8CD051D7-8E74-4FEC-BF0A-D9B0AB4F1897}"/>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394046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571501" y="152400"/>
            <a:ext cx="8458199" cy="6553200"/>
          </a:xfrm>
        </p:spPr>
        <p:txBody>
          <a:bodyPr/>
          <a:lstStyle/>
          <a:p>
            <a:endParaRPr lang="en-US" dirty="0"/>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800100" y="1762126"/>
            <a:ext cx="8001000" cy="1381125"/>
          </a:xfrm>
        </p:spPr>
        <p:txBody>
          <a:bodyPr lIns="0" tIns="0" rIns="0" bIns="0"/>
          <a:lstStyle>
            <a:lvl1pPr>
              <a:spcBef>
                <a:spcPts val="0"/>
              </a:spcBef>
              <a:defRPr sz="27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800100" y="3238500"/>
            <a:ext cx="8001000" cy="190500"/>
          </a:xfrm>
        </p:spPr>
        <p:txBody>
          <a:bodyPr lIns="0" tIns="0" rIns="0" bIns="0"/>
          <a:lstStyle>
            <a:lvl1pPr>
              <a:defRPr sz="1050" i="1">
                <a:solidFill>
                  <a:schemeClr val="bg1"/>
                </a:solidFill>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‹nr.›</a:t>
            </a:fld>
            <a:endParaRPr lang="en-US"/>
          </a:p>
        </p:txBody>
      </p:sp>
      <p:sp>
        <p:nvSpPr>
          <p:cNvPr id="9" name="Footer Placeholder 4">
            <a:extLst>
              <a:ext uri="{FF2B5EF4-FFF2-40B4-BE49-F238E27FC236}">
                <a16:creationId xmlns:a16="http://schemas.microsoft.com/office/drawing/2014/main" id="{92188D22-3D2D-4F7E-A294-1EA9E58747C6}"/>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301765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At A Glance - 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800100" y="457221"/>
            <a:ext cx="8001000" cy="4137004"/>
          </a:xfrm>
        </p:spPr>
        <p:txBody>
          <a:bodyPr/>
          <a:lstStyle/>
          <a:p>
            <a:endParaRPr lang="en-US" dirty="0"/>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800100"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800100" y="5530850"/>
            <a:ext cx="1428750" cy="1174750"/>
          </a:xfrm>
        </p:spPr>
        <p:txBody>
          <a:bodyPr lIns="0" tIns="0" rIns="0" bIns="0"/>
          <a:lstStyle>
            <a:lvl1pPr>
              <a:defRPr sz="900" i="0"/>
            </a:lvl1pPr>
          </a:lstStyle>
          <a:p>
            <a:pPr lvl="0"/>
            <a:r>
              <a:rPr lang="en-US" dirty="0"/>
              <a:t>Click to edit Master text styles</a:t>
            </a:r>
          </a:p>
        </p:txBody>
      </p:sp>
      <p:sp>
        <p:nvSpPr>
          <p:cNvPr id="9" name="Text Placeholder 8">
            <a:extLst>
              <a:ext uri="{FF2B5EF4-FFF2-40B4-BE49-F238E27FC236}">
                <a16:creationId xmlns:a16="http://schemas.microsoft.com/office/drawing/2014/main" id="{1921450D-7BE8-4C97-BC72-B5A44D7B6D37}"/>
              </a:ext>
            </a:extLst>
          </p:cNvPr>
          <p:cNvSpPr>
            <a:spLocks noGrp="1"/>
          </p:cNvSpPr>
          <p:nvPr>
            <p:ph type="body" sz="quarter" idx="14" hasCustomPrompt="1"/>
          </p:nvPr>
        </p:nvSpPr>
        <p:spPr>
          <a:xfrm>
            <a:off x="2443163"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1" name="Text Placeholder 5">
            <a:extLst>
              <a:ext uri="{FF2B5EF4-FFF2-40B4-BE49-F238E27FC236}">
                <a16:creationId xmlns:a16="http://schemas.microsoft.com/office/drawing/2014/main" id="{0C6BC6FA-ECFD-46BF-9338-A1A883DF095D}"/>
              </a:ext>
            </a:extLst>
          </p:cNvPr>
          <p:cNvSpPr>
            <a:spLocks noGrp="1"/>
          </p:cNvSpPr>
          <p:nvPr>
            <p:ph type="body" sz="quarter" idx="15"/>
          </p:nvPr>
        </p:nvSpPr>
        <p:spPr>
          <a:xfrm>
            <a:off x="2443163" y="5530850"/>
            <a:ext cx="1428750" cy="1174750"/>
          </a:xfrm>
        </p:spPr>
        <p:txBody>
          <a:bodyPr lIns="0" tIns="0" rIns="0" bIns="0"/>
          <a:lstStyle>
            <a:lvl1pPr>
              <a:defRPr sz="900" i="0"/>
            </a:lvl1pPr>
          </a:lstStyle>
          <a:p>
            <a:pPr lvl="0"/>
            <a:r>
              <a:rPr lang="en-US" dirty="0"/>
              <a:t>Click to edit Master text styles</a:t>
            </a:r>
          </a:p>
        </p:txBody>
      </p:sp>
      <p:sp>
        <p:nvSpPr>
          <p:cNvPr id="13" name="Text Placeholder 8">
            <a:extLst>
              <a:ext uri="{FF2B5EF4-FFF2-40B4-BE49-F238E27FC236}">
                <a16:creationId xmlns:a16="http://schemas.microsoft.com/office/drawing/2014/main" id="{57AA8049-04C1-4A93-8501-ABA07D6070D9}"/>
              </a:ext>
            </a:extLst>
          </p:cNvPr>
          <p:cNvSpPr>
            <a:spLocks noGrp="1"/>
          </p:cNvSpPr>
          <p:nvPr>
            <p:ph type="body" sz="quarter" idx="16" hasCustomPrompt="1"/>
          </p:nvPr>
        </p:nvSpPr>
        <p:spPr>
          <a:xfrm>
            <a:off x="4086225"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4" name="Text Placeholder 5">
            <a:extLst>
              <a:ext uri="{FF2B5EF4-FFF2-40B4-BE49-F238E27FC236}">
                <a16:creationId xmlns:a16="http://schemas.microsoft.com/office/drawing/2014/main" id="{83BD83BD-A1D7-48DB-973C-32D8113AF298}"/>
              </a:ext>
            </a:extLst>
          </p:cNvPr>
          <p:cNvSpPr>
            <a:spLocks noGrp="1"/>
          </p:cNvSpPr>
          <p:nvPr>
            <p:ph type="body" sz="quarter" idx="17"/>
          </p:nvPr>
        </p:nvSpPr>
        <p:spPr>
          <a:xfrm>
            <a:off x="4086225" y="5530850"/>
            <a:ext cx="1428750" cy="1174750"/>
          </a:xfrm>
        </p:spPr>
        <p:txBody>
          <a:bodyPr lIns="0" tIns="0" rIns="0" bIns="0"/>
          <a:lstStyle>
            <a:lvl1pPr>
              <a:defRPr sz="900" i="0"/>
            </a:lvl1pPr>
          </a:lstStyle>
          <a:p>
            <a:pPr lvl="0"/>
            <a:r>
              <a:rPr lang="en-US" dirty="0"/>
              <a:t>Click to edit Master text styles</a:t>
            </a:r>
          </a:p>
        </p:txBody>
      </p:sp>
      <p:sp>
        <p:nvSpPr>
          <p:cNvPr id="15" name="Text Placeholder 8">
            <a:extLst>
              <a:ext uri="{FF2B5EF4-FFF2-40B4-BE49-F238E27FC236}">
                <a16:creationId xmlns:a16="http://schemas.microsoft.com/office/drawing/2014/main" id="{EAFB6FCE-A5EA-4E5E-A26A-A36193103E6D}"/>
              </a:ext>
            </a:extLst>
          </p:cNvPr>
          <p:cNvSpPr>
            <a:spLocks noGrp="1"/>
          </p:cNvSpPr>
          <p:nvPr>
            <p:ph type="body" sz="quarter" idx="18" hasCustomPrompt="1"/>
          </p:nvPr>
        </p:nvSpPr>
        <p:spPr>
          <a:xfrm>
            <a:off x="5729288"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6" name="Text Placeholder 5">
            <a:extLst>
              <a:ext uri="{FF2B5EF4-FFF2-40B4-BE49-F238E27FC236}">
                <a16:creationId xmlns:a16="http://schemas.microsoft.com/office/drawing/2014/main" id="{14D71C6A-4879-4DED-86B5-2B3299A885FF}"/>
              </a:ext>
            </a:extLst>
          </p:cNvPr>
          <p:cNvSpPr>
            <a:spLocks noGrp="1"/>
          </p:cNvSpPr>
          <p:nvPr>
            <p:ph type="body" sz="quarter" idx="19"/>
          </p:nvPr>
        </p:nvSpPr>
        <p:spPr>
          <a:xfrm>
            <a:off x="5729288" y="5530850"/>
            <a:ext cx="1428750" cy="1174750"/>
          </a:xfrm>
        </p:spPr>
        <p:txBody>
          <a:bodyPr lIns="0" tIns="0" rIns="0" bIns="0"/>
          <a:lstStyle>
            <a:lvl1pPr>
              <a:defRPr sz="900" i="0"/>
            </a:lvl1pPr>
          </a:lstStyle>
          <a:p>
            <a:pPr lvl="0"/>
            <a:r>
              <a:rPr lang="en-US" dirty="0"/>
              <a:t>Click to edit Master text styles</a:t>
            </a:r>
          </a:p>
        </p:txBody>
      </p:sp>
      <p:sp>
        <p:nvSpPr>
          <p:cNvPr id="17" name="Text Placeholder 8">
            <a:extLst>
              <a:ext uri="{FF2B5EF4-FFF2-40B4-BE49-F238E27FC236}">
                <a16:creationId xmlns:a16="http://schemas.microsoft.com/office/drawing/2014/main" id="{47A0E548-617F-47E0-8B2C-FBEFD0583294}"/>
              </a:ext>
            </a:extLst>
          </p:cNvPr>
          <p:cNvSpPr>
            <a:spLocks noGrp="1"/>
          </p:cNvSpPr>
          <p:nvPr>
            <p:ph type="body" sz="quarter" idx="20" hasCustomPrompt="1"/>
          </p:nvPr>
        </p:nvSpPr>
        <p:spPr>
          <a:xfrm>
            <a:off x="7372350" y="4733926"/>
            <a:ext cx="1428750" cy="657225"/>
          </a:xfrm>
        </p:spPr>
        <p:txBody>
          <a:bodyPr lIns="0" tIns="0" rIns="0" bIns="0" anchor="b"/>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8" name="Text Placeholder 5">
            <a:extLst>
              <a:ext uri="{FF2B5EF4-FFF2-40B4-BE49-F238E27FC236}">
                <a16:creationId xmlns:a16="http://schemas.microsoft.com/office/drawing/2014/main" id="{3BC6D36F-0BA1-4419-9773-C50E419732B6}"/>
              </a:ext>
            </a:extLst>
          </p:cNvPr>
          <p:cNvSpPr>
            <a:spLocks noGrp="1"/>
          </p:cNvSpPr>
          <p:nvPr>
            <p:ph type="body" sz="quarter" idx="21"/>
          </p:nvPr>
        </p:nvSpPr>
        <p:spPr>
          <a:xfrm>
            <a:off x="7372350" y="5530850"/>
            <a:ext cx="1428750" cy="1174750"/>
          </a:xfrm>
        </p:spPr>
        <p:txBody>
          <a:bodyPr lIns="0" tIns="0" rIns="0" bIns="0"/>
          <a:lstStyle>
            <a:lvl1pPr>
              <a:defRPr sz="900" i="0"/>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42192896-65D0-40C9-9564-2D2D6D3E76B9}"/>
              </a:ext>
            </a:extLst>
          </p:cNvPr>
          <p:cNvSpPr>
            <a:spLocks noGrp="1"/>
          </p:cNvSpPr>
          <p:nvPr>
            <p:ph type="sldNum" sz="quarter" idx="23"/>
          </p:nvPr>
        </p:nvSpPr>
        <p:spPr/>
        <p:txBody>
          <a:bodyPr/>
          <a:lstStyle/>
          <a:p>
            <a:fld id="{DD01415F-5F32-4771-AE74-55868ADB41CE}" type="slidenum">
              <a:rPr lang="en-US" smtClean="0"/>
              <a:pPr/>
              <a:t>‹nr.›</a:t>
            </a:fld>
            <a:endParaRPr lang="en-US"/>
          </a:p>
        </p:txBody>
      </p:sp>
      <p:sp>
        <p:nvSpPr>
          <p:cNvPr id="19" name="Footer Placeholder 4">
            <a:extLst>
              <a:ext uri="{FF2B5EF4-FFF2-40B4-BE49-F238E27FC236}">
                <a16:creationId xmlns:a16="http://schemas.microsoft.com/office/drawing/2014/main" id="{72C6F710-01C2-4780-AB82-952B55F7F904}"/>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43242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t A Glance -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2636043" y="1587409"/>
            <a:ext cx="1935957"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2636043" y="2384333"/>
            <a:ext cx="1935957" cy="1422418"/>
          </a:xfrm>
        </p:spPr>
        <p:txBody>
          <a:bodyPr lIns="0" tIns="0" rIns="0" bIns="0"/>
          <a:lstStyle>
            <a:lvl1pPr>
              <a:defRPr sz="900" i="0"/>
            </a:lvl1pPr>
          </a:lstStyle>
          <a:p>
            <a:pPr lvl="0"/>
            <a:r>
              <a:rPr lang="en-US" dirty="0"/>
              <a:t>Click to edit Master text styles</a:t>
            </a:r>
          </a:p>
        </p:txBody>
      </p:sp>
      <p:sp>
        <p:nvSpPr>
          <p:cNvPr id="5" name="Picture Placeholder 4">
            <a:extLst>
              <a:ext uri="{FF2B5EF4-FFF2-40B4-BE49-F238E27FC236}">
                <a16:creationId xmlns:a16="http://schemas.microsoft.com/office/drawing/2014/main" id="{89BF1FE0-3368-4FAF-8B24-24FFA1246886}"/>
              </a:ext>
            </a:extLst>
          </p:cNvPr>
          <p:cNvSpPr>
            <a:spLocks noGrp="1"/>
          </p:cNvSpPr>
          <p:nvPr>
            <p:ph type="pic" sz="quarter" idx="22"/>
          </p:nvPr>
        </p:nvSpPr>
        <p:spPr>
          <a:xfrm>
            <a:off x="800100" y="1596955"/>
            <a:ext cx="1657348" cy="2209797"/>
          </a:xfrm>
        </p:spPr>
        <p:txBody>
          <a:bodyPr/>
          <a:lstStyle/>
          <a:p>
            <a:endParaRPr lang="en-US"/>
          </a:p>
        </p:txBody>
      </p:sp>
      <p:sp>
        <p:nvSpPr>
          <p:cNvPr id="20" name="Text Placeholder 8">
            <a:extLst>
              <a:ext uri="{FF2B5EF4-FFF2-40B4-BE49-F238E27FC236}">
                <a16:creationId xmlns:a16="http://schemas.microsoft.com/office/drawing/2014/main" id="{AEB8279A-3DF8-4A7C-8D69-A02C906A474D}"/>
              </a:ext>
            </a:extLst>
          </p:cNvPr>
          <p:cNvSpPr>
            <a:spLocks noGrp="1"/>
          </p:cNvSpPr>
          <p:nvPr>
            <p:ph type="body" sz="quarter" idx="23" hasCustomPrompt="1"/>
          </p:nvPr>
        </p:nvSpPr>
        <p:spPr>
          <a:xfrm>
            <a:off x="2636043" y="4181458"/>
            <a:ext cx="1935957"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21" name="Text Placeholder 5">
            <a:extLst>
              <a:ext uri="{FF2B5EF4-FFF2-40B4-BE49-F238E27FC236}">
                <a16:creationId xmlns:a16="http://schemas.microsoft.com/office/drawing/2014/main" id="{E1B394B2-159A-461A-8D78-214CC9D97EEC}"/>
              </a:ext>
            </a:extLst>
          </p:cNvPr>
          <p:cNvSpPr>
            <a:spLocks noGrp="1"/>
          </p:cNvSpPr>
          <p:nvPr>
            <p:ph type="body" sz="quarter" idx="24"/>
          </p:nvPr>
        </p:nvSpPr>
        <p:spPr>
          <a:xfrm>
            <a:off x="2636043" y="4978382"/>
            <a:ext cx="1935957" cy="1422418"/>
          </a:xfrm>
        </p:spPr>
        <p:txBody>
          <a:bodyPr lIns="0" tIns="0" rIns="0" bIns="0"/>
          <a:lstStyle>
            <a:lvl1pPr>
              <a:defRPr sz="900" i="0"/>
            </a:lvl1pPr>
          </a:lstStyle>
          <a:p>
            <a:pPr lvl="0"/>
            <a:r>
              <a:rPr lang="en-US" dirty="0"/>
              <a:t>Click to edit Master text styles</a:t>
            </a:r>
          </a:p>
        </p:txBody>
      </p:sp>
      <p:sp>
        <p:nvSpPr>
          <p:cNvPr id="22" name="Picture Placeholder 4">
            <a:extLst>
              <a:ext uri="{FF2B5EF4-FFF2-40B4-BE49-F238E27FC236}">
                <a16:creationId xmlns:a16="http://schemas.microsoft.com/office/drawing/2014/main" id="{9A9C0B5B-6AB8-4937-996E-0C7F4588904D}"/>
              </a:ext>
            </a:extLst>
          </p:cNvPr>
          <p:cNvSpPr>
            <a:spLocks noGrp="1"/>
          </p:cNvSpPr>
          <p:nvPr>
            <p:ph type="pic" sz="quarter" idx="25"/>
          </p:nvPr>
        </p:nvSpPr>
        <p:spPr>
          <a:xfrm>
            <a:off x="800100" y="4191004"/>
            <a:ext cx="1657348" cy="2209797"/>
          </a:xfrm>
        </p:spPr>
        <p:txBody>
          <a:bodyPr/>
          <a:lstStyle/>
          <a:p>
            <a:endParaRPr lang="en-US"/>
          </a:p>
        </p:txBody>
      </p:sp>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6865144" y="1587409"/>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6865144" y="2384333"/>
            <a:ext cx="1935956" cy="1422418"/>
          </a:xfrm>
        </p:spPr>
        <p:txBody>
          <a:bodyPr lIns="0" tIns="0" rIns="0" bIns="0"/>
          <a:lstStyle>
            <a:lvl1pPr>
              <a:defRPr sz="900" i="0"/>
            </a:lvl1pPr>
          </a:lstStyle>
          <a:p>
            <a:pPr lvl="0"/>
            <a:r>
              <a:rPr lang="en-US" dirty="0"/>
              <a:t>Click to edit Master text styles</a:t>
            </a:r>
          </a:p>
        </p:txBody>
      </p:sp>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5029201" y="1596955"/>
            <a:ext cx="1657348" cy="2209797"/>
          </a:xfrm>
        </p:spPr>
        <p:txBody>
          <a:bodyPr/>
          <a:lstStyle/>
          <a:p>
            <a:endParaRPr lang="en-US"/>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6865144" y="4181458"/>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6865144" y="4978382"/>
            <a:ext cx="1935956" cy="1422418"/>
          </a:xfrm>
        </p:spPr>
        <p:txBody>
          <a:bodyPr lIns="0" tIns="0" rIns="0" bIns="0"/>
          <a:lstStyle>
            <a:lvl1pPr>
              <a:defRPr sz="900" i="0"/>
            </a:lvl1pPr>
          </a:lstStyle>
          <a:p>
            <a:pPr lvl="0"/>
            <a:r>
              <a:rPr lang="en-US" dirty="0"/>
              <a:t>Click to edit Master text styles</a:t>
            </a:r>
          </a:p>
        </p:txBody>
      </p:sp>
      <p:sp>
        <p:nvSpPr>
          <p:cNvPr id="28" name="Picture Placeholder 4">
            <a:extLst>
              <a:ext uri="{FF2B5EF4-FFF2-40B4-BE49-F238E27FC236}">
                <a16:creationId xmlns:a16="http://schemas.microsoft.com/office/drawing/2014/main" id="{5A755C51-FFE2-4C8E-80B4-43AD6AD27F76}"/>
              </a:ext>
            </a:extLst>
          </p:cNvPr>
          <p:cNvSpPr>
            <a:spLocks noGrp="1"/>
          </p:cNvSpPr>
          <p:nvPr>
            <p:ph type="pic" sz="quarter" idx="31"/>
          </p:nvPr>
        </p:nvSpPr>
        <p:spPr>
          <a:xfrm>
            <a:off x="5029201" y="4191004"/>
            <a:ext cx="1657348" cy="2209797"/>
          </a:xfrm>
        </p:spPr>
        <p:txBody>
          <a:bodyPr/>
          <a:lstStyle/>
          <a:p>
            <a:endParaRPr lang="en-US"/>
          </a:p>
        </p:txBody>
      </p:sp>
      <p:sp>
        <p:nvSpPr>
          <p:cNvPr id="29" name="Text Placeholder 8">
            <a:extLst>
              <a:ext uri="{FF2B5EF4-FFF2-40B4-BE49-F238E27FC236}">
                <a16:creationId xmlns:a16="http://schemas.microsoft.com/office/drawing/2014/main" id="{F9BED114-D654-41EA-9F9D-8F2D466D08B5}"/>
              </a:ext>
            </a:extLst>
          </p:cNvPr>
          <p:cNvSpPr>
            <a:spLocks noGrp="1"/>
          </p:cNvSpPr>
          <p:nvPr>
            <p:ph type="body" sz="quarter" idx="32"/>
          </p:nvPr>
        </p:nvSpPr>
        <p:spPr>
          <a:xfrm>
            <a:off x="800100" y="762000"/>
            <a:ext cx="8001000" cy="609600"/>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178A0736-A6B5-42D0-8D65-C1BB31FF2553}"/>
              </a:ext>
            </a:extLst>
          </p:cNvPr>
          <p:cNvSpPr>
            <a:spLocks noGrp="1"/>
          </p:cNvSpPr>
          <p:nvPr>
            <p:ph type="sldNum" sz="quarter" idx="34"/>
          </p:nvPr>
        </p:nvSpPr>
        <p:spPr/>
        <p:txBody>
          <a:bodyPr/>
          <a:lstStyle/>
          <a:p>
            <a:fld id="{DD01415F-5F32-4771-AE74-55868ADB41CE}" type="slidenum">
              <a:rPr lang="en-US" smtClean="0"/>
              <a:pPr/>
              <a:t>‹nr.›</a:t>
            </a:fld>
            <a:endParaRPr lang="en-US"/>
          </a:p>
        </p:txBody>
      </p:sp>
      <p:sp>
        <p:nvSpPr>
          <p:cNvPr id="18" name="Footer Placeholder 4">
            <a:extLst>
              <a:ext uri="{FF2B5EF4-FFF2-40B4-BE49-F238E27FC236}">
                <a16:creationId xmlns:a16="http://schemas.microsoft.com/office/drawing/2014/main" id="{B6E0D162-EFDF-4CC3-B5D7-EAAA97EF5F16}"/>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370356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At A Glance - 3">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457201" y="0"/>
            <a:ext cx="8686799" cy="6858000"/>
          </a:xfrm>
        </p:spPr>
        <p:txBody>
          <a:bodyPr/>
          <a:lstStyle/>
          <a:p>
            <a:endParaRPr lang="en-US" dirty="0"/>
          </a:p>
        </p:txBody>
      </p:sp>
      <p:sp>
        <p:nvSpPr>
          <p:cNvPr id="19" name="Text Placeholder 8">
            <a:extLst>
              <a:ext uri="{FF2B5EF4-FFF2-40B4-BE49-F238E27FC236}">
                <a16:creationId xmlns:a16="http://schemas.microsoft.com/office/drawing/2014/main" id="{0DD7165C-64AE-49F1-BBB7-91279DC8F669}"/>
              </a:ext>
            </a:extLst>
          </p:cNvPr>
          <p:cNvSpPr>
            <a:spLocks noGrp="1"/>
          </p:cNvSpPr>
          <p:nvPr>
            <p:ph type="body" sz="quarter" idx="26" hasCustomPrompt="1"/>
          </p:nvPr>
        </p:nvSpPr>
        <p:spPr>
          <a:xfrm>
            <a:off x="6636544" y="0"/>
            <a:ext cx="1935956" cy="6858000"/>
          </a:xfrm>
          <a:solidFill>
            <a:srgbClr val="222222"/>
          </a:solidFill>
        </p:spPr>
        <p:txBody>
          <a:bodyPr lIns="182880" tIns="91440" rIns="91440" bIns="91440" anchor="ctr"/>
          <a:lstStyle>
            <a:lvl1pPr>
              <a:lnSpc>
                <a:spcPct val="150000"/>
              </a:lnSpc>
              <a:spcBef>
                <a:spcPts val="0"/>
              </a:spcBef>
              <a:defRPr sz="2400" b="0">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a:p>
            <a:pPr lvl="0"/>
            <a:r>
              <a:rPr lang="en-US" dirty="0"/>
              <a:t>02</a:t>
            </a:r>
          </a:p>
          <a:p>
            <a:pPr lvl="0"/>
            <a:r>
              <a:rPr lang="en-US" dirty="0"/>
              <a:t>03</a:t>
            </a:r>
          </a:p>
          <a:p>
            <a:pPr lvl="0"/>
            <a:r>
              <a:rPr lang="en-US" dirty="0"/>
              <a:t>04</a:t>
            </a:r>
          </a:p>
        </p:txBody>
      </p:sp>
      <p:sp>
        <p:nvSpPr>
          <p:cNvPr id="5" name="Slide Number Placeholder 4">
            <a:extLst>
              <a:ext uri="{FF2B5EF4-FFF2-40B4-BE49-F238E27FC236}">
                <a16:creationId xmlns:a16="http://schemas.microsoft.com/office/drawing/2014/main" id="{6C2B1008-F862-49B2-A023-0624330D7720}"/>
              </a:ext>
            </a:extLst>
          </p:cNvPr>
          <p:cNvSpPr>
            <a:spLocks noGrp="1"/>
          </p:cNvSpPr>
          <p:nvPr>
            <p:ph type="sldNum" sz="quarter" idx="28"/>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D0131327-1442-4897-9890-F9135BA311BF}"/>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737005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At A Glance - 4">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457200" y="0"/>
            <a:ext cx="6065044" cy="6858000"/>
          </a:xfrm>
        </p:spPr>
        <p:txBody>
          <a:bodyPr/>
          <a:lstStyle/>
          <a:p>
            <a:endParaRPr lang="en-US"/>
          </a:p>
        </p:txBody>
      </p:sp>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6865144" y="2819392"/>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02</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6865144" y="3616317"/>
            <a:ext cx="1935956" cy="1031893"/>
          </a:xfrm>
        </p:spPr>
        <p:txBody>
          <a:bodyPr lIns="0" tIns="0" rIns="0" bIns="0"/>
          <a:lstStyle>
            <a:lvl1pPr>
              <a:defRPr sz="900" i="0"/>
            </a:lvl1pPr>
          </a:lstStyle>
          <a:p>
            <a:pPr lvl="0"/>
            <a:r>
              <a:rPr lang="en-US" dirty="0"/>
              <a:t>Click to edit Master text styles</a:t>
            </a:r>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6865144" y="4876783"/>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03</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6865144" y="5673708"/>
            <a:ext cx="1935956" cy="1031893"/>
          </a:xfrm>
        </p:spPr>
        <p:txBody>
          <a:bodyPr lIns="0" tIns="0" rIns="0" bIns="0"/>
          <a:lstStyle>
            <a:lvl1pPr>
              <a:defRPr sz="900" i="0"/>
            </a:lvl1pPr>
          </a:lstStyle>
          <a:p>
            <a:pPr lvl="0"/>
            <a:r>
              <a:rPr lang="en-US" dirty="0"/>
              <a:t>Click to edit Master text styles</a:t>
            </a:r>
          </a:p>
        </p:txBody>
      </p:sp>
      <p:sp>
        <p:nvSpPr>
          <p:cNvPr id="30" name="Text Placeholder 8">
            <a:extLst>
              <a:ext uri="{FF2B5EF4-FFF2-40B4-BE49-F238E27FC236}">
                <a16:creationId xmlns:a16="http://schemas.microsoft.com/office/drawing/2014/main" id="{A1E03138-F0A8-47AD-AA18-923636430F48}"/>
              </a:ext>
            </a:extLst>
          </p:cNvPr>
          <p:cNvSpPr>
            <a:spLocks noGrp="1"/>
          </p:cNvSpPr>
          <p:nvPr>
            <p:ph type="body" sz="quarter" idx="31" hasCustomPrompt="1"/>
          </p:nvPr>
        </p:nvSpPr>
        <p:spPr>
          <a:xfrm>
            <a:off x="6865144" y="762001"/>
            <a:ext cx="1935956" cy="657225"/>
          </a:xfrm>
        </p:spPr>
        <p:txBody>
          <a:bodyPr lIns="0" tIns="0" rIns="0" bIns="0"/>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01</a:t>
            </a:r>
          </a:p>
        </p:txBody>
      </p:sp>
      <p:sp>
        <p:nvSpPr>
          <p:cNvPr id="31" name="Text Placeholder 5">
            <a:extLst>
              <a:ext uri="{FF2B5EF4-FFF2-40B4-BE49-F238E27FC236}">
                <a16:creationId xmlns:a16="http://schemas.microsoft.com/office/drawing/2014/main" id="{343E449B-D6ED-49BF-BAED-E6DF822E20D0}"/>
              </a:ext>
            </a:extLst>
          </p:cNvPr>
          <p:cNvSpPr>
            <a:spLocks noGrp="1"/>
          </p:cNvSpPr>
          <p:nvPr>
            <p:ph type="body" sz="quarter" idx="32"/>
          </p:nvPr>
        </p:nvSpPr>
        <p:spPr>
          <a:xfrm>
            <a:off x="6865144" y="1558926"/>
            <a:ext cx="1935956" cy="1031893"/>
          </a:xfrm>
        </p:spPr>
        <p:txBody>
          <a:bodyPr lIns="0" tIns="0" rIns="0" bIns="0"/>
          <a:lstStyle>
            <a:lvl1pPr>
              <a:defRPr sz="900" i="0"/>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405E4355-00E3-4D69-A536-99214F1D5919}"/>
              </a:ext>
            </a:extLst>
          </p:cNvPr>
          <p:cNvSpPr>
            <a:spLocks noGrp="1"/>
          </p:cNvSpPr>
          <p:nvPr>
            <p:ph type="sldNum" sz="quarter" idx="34"/>
          </p:nvPr>
        </p:nvSpPr>
        <p:spPr/>
        <p:txBody>
          <a:bodyPr/>
          <a:lstStyle/>
          <a:p>
            <a:fld id="{DD01415F-5F32-4771-AE74-55868ADB41CE}" type="slidenum">
              <a:rPr lang="en-US" smtClean="0"/>
              <a:pPr/>
              <a:t>‹nr.›</a:t>
            </a:fld>
            <a:endParaRPr lang="en-US"/>
          </a:p>
        </p:txBody>
      </p:sp>
      <p:sp>
        <p:nvSpPr>
          <p:cNvPr id="12" name="Footer Placeholder 4">
            <a:extLst>
              <a:ext uri="{FF2B5EF4-FFF2-40B4-BE49-F238E27FC236}">
                <a16:creationId xmlns:a16="http://schemas.microsoft.com/office/drawing/2014/main" id="{6CDA0247-B07C-4DFE-B9FA-82B18A5F43F5}"/>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4813043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Factoid - 1">
    <p:bg>
      <p:bgPr>
        <a:solidFill>
          <a:srgbClr val="222222"/>
        </a:solid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4686301" y="457222"/>
            <a:ext cx="3657600" cy="5943579"/>
          </a:xfrm>
        </p:spPr>
        <p:txBody>
          <a:bodyPr lIns="0" tIns="0" rIns="0" bIns="0" anchor="ctr"/>
          <a:lstStyle>
            <a:lvl1pPr>
              <a:spcBef>
                <a:spcPts val="0"/>
              </a:spcBef>
              <a:defRPr sz="1800" b="0">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8" name="Text Placeholder 8">
            <a:extLst>
              <a:ext uri="{FF2B5EF4-FFF2-40B4-BE49-F238E27FC236}">
                <a16:creationId xmlns:a16="http://schemas.microsoft.com/office/drawing/2014/main" id="{AC7BEB31-FAAD-4621-A6ED-578C41B8FC16}"/>
              </a:ext>
            </a:extLst>
          </p:cNvPr>
          <p:cNvSpPr>
            <a:spLocks noGrp="1"/>
          </p:cNvSpPr>
          <p:nvPr>
            <p:ph type="body" sz="quarter" idx="14" hasCustomPrompt="1"/>
          </p:nvPr>
        </p:nvSpPr>
        <p:spPr>
          <a:xfrm>
            <a:off x="800100" y="457201"/>
            <a:ext cx="3657600" cy="5943579"/>
          </a:xfrm>
        </p:spPr>
        <p:txBody>
          <a:bodyPr lIns="0" tIns="0" rIns="0" bIns="0" anchor="ctr"/>
          <a:lstStyle>
            <a:lvl1pPr algn="r">
              <a:spcBef>
                <a:spcPts val="0"/>
              </a:spcBef>
              <a:defRPr sz="6600" b="1">
                <a:solidFill>
                  <a:schemeClr val="accent3"/>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XX%</a:t>
            </a:r>
          </a:p>
        </p:txBody>
      </p:sp>
      <p:sp>
        <p:nvSpPr>
          <p:cNvPr id="5" name="Slide Number Placeholder 4">
            <a:extLst>
              <a:ext uri="{FF2B5EF4-FFF2-40B4-BE49-F238E27FC236}">
                <a16:creationId xmlns:a16="http://schemas.microsoft.com/office/drawing/2014/main" id="{950C4A1E-B8BC-4E53-BDA5-F90CFE13898C}"/>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4459E37F-5DC1-44B0-9409-7B4B6ACDD47D}"/>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70829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E407E10-D580-47DB-A0C7-FF9783CE0BEE}" type="datetimeFigureOut">
              <a:rPr lang="en-US"/>
              <a:pPr>
                <a:defRPr/>
              </a:pPr>
              <a:t>9/30/2021</a:t>
            </a:fld>
            <a:endParaRPr lang="en-US"/>
          </a:p>
        </p:txBody>
      </p:sp>
      <p:sp>
        <p:nvSpPr>
          <p:cNvPr id="4" name="Tijdelijke aanduiding voor voettekst 4"/>
          <p:cNvSpPr>
            <a:spLocks noGrp="1"/>
          </p:cNvSpPr>
          <p:nvPr>
            <p:ph type="ftr" sz="quarter" idx="11"/>
          </p:nvPr>
        </p:nvSpPr>
        <p:spPr/>
        <p:txBody>
          <a:bodyPr/>
          <a:lstStyle>
            <a:lvl1pPr>
              <a:defRPr/>
            </a:lvl1pPr>
          </a:lstStyle>
          <a:p>
            <a:pPr>
              <a:defRPr/>
            </a:pPr>
            <a:endParaRPr lang="en-US"/>
          </a:p>
        </p:txBody>
      </p:sp>
      <p:sp>
        <p:nvSpPr>
          <p:cNvPr id="5" name="Tijdelijke aanduiding voor dianummer 5"/>
          <p:cNvSpPr>
            <a:spLocks noGrp="1"/>
          </p:cNvSpPr>
          <p:nvPr>
            <p:ph type="sldNum" sz="quarter" idx="12"/>
          </p:nvPr>
        </p:nvSpPr>
        <p:spPr/>
        <p:txBody>
          <a:bodyPr/>
          <a:lstStyle>
            <a:lvl1pPr>
              <a:defRPr/>
            </a:lvl1pPr>
          </a:lstStyle>
          <a:p>
            <a:pPr>
              <a:defRPr/>
            </a:pPr>
            <a:fld id="{762688A9-B9B2-4EF4-B7AC-7F797D96D7FF}" type="slidenum">
              <a:rPr lang="en-US"/>
              <a:pPr>
                <a:defRPr/>
              </a:pPr>
              <a:t>‹nr.›</a:t>
            </a:fld>
            <a:endParaRPr lang="en-US"/>
          </a:p>
        </p:txBody>
      </p:sp>
    </p:spTree>
    <p:extLst>
      <p:ext uri="{BB962C8B-B14F-4D97-AF65-F5344CB8AC3E}">
        <p14:creationId xmlns:p14="http://schemas.microsoft.com/office/powerpoint/2010/main" val="4024020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ext - 1">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800100" y="1066800"/>
            <a:ext cx="8001000" cy="609600"/>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800100" y="2085976"/>
            <a:ext cx="8001000" cy="4314825"/>
          </a:xfrm>
        </p:spPr>
        <p:txBody>
          <a:bodyPr lIns="0" tIns="0" rIns="0" bIns="0" numCol="2" spcCol="457200"/>
          <a:lstStyle>
            <a:lvl1pPr marL="214313" indent="-214313">
              <a:buFont typeface="Arial" panose="020B0604020202020204" pitchFamily="34" charset="0"/>
              <a:buChar char="•"/>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7D269DE3-885B-4988-A4AE-0810047E6D2B}"/>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6832D64F-B5A7-4F27-B708-4F40BF63AE2C}"/>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6813604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ext - 2">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800100" y="1066800"/>
            <a:ext cx="3657598" cy="1114425"/>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800100" y="2390776"/>
            <a:ext cx="3657598" cy="4010025"/>
          </a:xfrm>
        </p:spPr>
        <p:txBody>
          <a:bodyPr lIns="0" tIns="0" rIns="0" bIns="0" numCol="1"/>
          <a:lstStyle>
            <a:lvl1pPr marL="0" indent="0">
              <a:buFont typeface="Arial" panose="020B0604020202020204" pitchFamily="34" charset="0"/>
              <a:buNone/>
              <a:defRPr/>
            </a:lvl1pPr>
          </a:lstStyle>
          <a:p>
            <a:pPr lvl="0"/>
            <a:r>
              <a:rPr lang="en-US" dirty="0"/>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5464969" y="0"/>
            <a:ext cx="3679031" cy="6858000"/>
          </a:xfrm>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‹nr.›</a:t>
            </a:fld>
            <a:endParaRPr lang="en-US"/>
          </a:p>
        </p:txBody>
      </p:sp>
      <p:sp>
        <p:nvSpPr>
          <p:cNvPr id="8" name="Footer Placeholder 4">
            <a:extLst>
              <a:ext uri="{FF2B5EF4-FFF2-40B4-BE49-F238E27FC236}">
                <a16:creationId xmlns:a16="http://schemas.microsoft.com/office/drawing/2014/main" id="{002A1596-6061-4CBE-9431-BE3C961324FB}"/>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3492609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ext - 2">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4686303" y="1066800"/>
            <a:ext cx="3657598" cy="1114425"/>
          </a:xfrm>
        </p:spPr>
        <p:txBody>
          <a:bodyPr lIns="0" tIns="0" rIns="0" bIns="0"/>
          <a:lstStyle>
            <a:lvl1pPr>
              <a:spcBef>
                <a:spcPts val="0"/>
              </a:spcBef>
              <a:defRPr sz="27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4686303" y="2390776"/>
            <a:ext cx="3657598" cy="4010025"/>
          </a:xfrm>
        </p:spPr>
        <p:txBody>
          <a:bodyPr lIns="0" tIns="0" rIns="0" bIns="0" numCol="1"/>
          <a:lstStyle>
            <a:lvl1pPr marL="0" indent="0">
              <a:buFont typeface="Arial" panose="020B0604020202020204" pitchFamily="34" charset="0"/>
              <a:buNone/>
              <a:defRPr/>
            </a:lvl1pPr>
          </a:lstStyle>
          <a:p>
            <a:pPr lvl="0"/>
            <a:r>
              <a:rPr lang="en-US" dirty="0"/>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571500" y="0"/>
            <a:ext cx="3657600" cy="6858000"/>
          </a:xfrm>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‹nr.›</a:t>
            </a:fld>
            <a:endParaRPr lang="en-US"/>
          </a:p>
        </p:txBody>
      </p:sp>
      <p:sp>
        <p:nvSpPr>
          <p:cNvPr id="8" name="Footer Placeholder 4">
            <a:extLst>
              <a:ext uri="{FF2B5EF4-FFF2-40B4-BE49-F238E27FC236}">
                <a16:creationId xmlns:a16="http://schemas.microsoft.com/office/drawing/2014/main" id="{12D587F9-612E-4E9E-BAAE-CE54351460BE}"/>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311074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ext - 3">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800100" y="457222"/>
            <a:ext cx="8001000" cy="5943579"/>
          </a:xfrm>
        </p:spPr>
        <p:txBody>
          <a:bodyPr lIns="0" tIns="0" rIns="0" bIns="0" anchor="ctr"/>
          <a:lstStyle>
            <a:lvl1pPr>
              <a:spcBef>
                <a:spcPts val="0"/>
              </a:spcBef>
              <a:defRPr sz="24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Slide Number Placeholder 4">
            <a:extLst>
              <a:ext uri="{FF2B5EF4-FFF2-40B4-BE49-F238E27FC236}">
                <a16:creationId xmlns:a16="http://schemas.microsoft.com/office/drawing/2014/main" id="{B8A187BA-575A-42C6-9A3E-12CDFAD5D6AF}"/>
              </a:ext>
            </a:extLst>
          </p:cNvPr>
          <p:cNvSpPr>
            <a:spLocks noGrp="1"/>
          </p:cNvSpPr>
          <p:nvPr>
            <p:ph type="sldNum" sz="quarter" idx="13"/>
          </p:nvPr>
        </p:nvSpPr>
        <p:spPr/>
        <p:txBody>
          <a:bodyPr/>
          <a:lstStyle/>
          <a:p>
            <a:fld id="{DD01415F-5F32-4771-AE74-55868ADB41CE}" type="slidenum">
              <a:rPr lang="en-US" smtClean="0"/>
              <a:pPr/>
              <a:t>‹nr.›</a:t>
            </a:fld>
            <a:endParaRPr lang="en-US"/>
          </a:p>
        </p:txBody>
      </p:sp>
      <p:sp>
        <p:nvSpPr>
          <p:cNvPr id="6" name="Footer Placeholder 4">
            <a:extLst>
              <a:ext uri="{FF2B5EF4-FFF2-40B4-BE49-F238E27FC236}">
                <a16:creationId xmlns:a16="http://schemas.microsoft.com/office/drawing/2014/main" id="{BC5DEC5C-FD5E-4396-89D7-55EDE5BDF33B}"/>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397198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Map - 1">
    <p:bg>
      <p:bgPr>
        <a:solidFill>
          <a:srgbClr val="22222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p:nvPr>
        </p:nvSpPr>
        <p:spPr>
          <a:xfrm>
            <a:off x="800101" y="1066800"/>
            <a:ext cx="1800224" cy="1114425"/>
          </a:xfrm>
        </p:spPr>
        <p:txBody>
          <a:bodyPr lIns="0" tIns="0" rIns="0" bIns="0"/>
          <a:lstStyle>
            <a:lvl1pPr>
              <a:spcBef>
                <a:spcPts val="0"/>
              </a:spcBef>
              <a:defRPr sz="27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800101" y="2390776"/>
            <a:ext cx="1800224" cy="4010025"/>
          </a:xfrm>
        </p:spPr>
        <p:txBody>
          <a:bodyPr lIns="0" tIns="0" rIns="0" bIns="0" numCol="1"/>
          <a:lstStyle>
            <a:lvl1pPr marL="0" indent="0">
              <a:buFont typeface="Arial" panose="020B0604020202020204" pitchFamily="34" charset="0"/>
              <a:buNone/>
              <a:defRPr>
                <a:solidFill>
                  <a:schemeClr val="bg1"/>
                </a:solidFill>
              </a:defRPr>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E980B2C8-1DCF-4CA3-A54A-45AF444A7B27}"/>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90B1AAEF-EF13-4279-9DD2-A0097A6FB621}"/>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5922838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Org Chart - 1">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12E4F1-40FA-46C4-8CF8-E3993AE589D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6" name="Footer Placeholder 4">
            <a:extLst>
              <a:ext uri="{FF2B5EF4-FFF2-40B4-BE49-F238E27FC236}">
                <a16:creationId xmlns:a16="http://schemas.microsoft.com/office/drawing/2014/main" id="{3DE1B8CA-993C-4873-9C28-0FC51FE0F298}"/>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603896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hart - 1">
    <p:bg>
      <p:bgPr>
        <a:solidFill>
          <a:srgbClr val="222222"/>
        </a:solidFill>
        <a:effectLst/>
      </p:bgPr>
    </p:bg>
    <p:spTree>
      <p:nvGrpSpPr>
        <p:cNvPr id="1" name=""/>
        <p:cNvGrpSpPr/>
        <p:nvPr/>
      </p:nvGrpSpPr>
      <p:grpSpPr>
        <a:xfrm>
          <a:off x="0" y="0"/>
          <a:ext cx="0" cy="0"/>
          <a:chOff x="0" y="0"/>
          <a:chExt cx="0" cy="0"/>
        </a:xfrm>
      </p:grpSpPr>
      <p:sp>
        <p:nvSpPr>
          <p:cNvPr id="39" name="Text Placeholder 8">
            <a:extLst>
              <a:ext uri="{FF2B5EF4-FFF2-40B4-BE49-F238E27FC236}">
                <a16:creationId xmlns:a16="http://schemas.microsoft.com/office/drawing/2014/main" id="{94954C96-CD26-45E1-AB51-FA362BC4E72A}"/>
              </a:ext>
            </a:extLst>
          </p:cNvPr>
          <p:cNvSpPr>
            <a:spLocks noGrp="1"/>
          </p:cNvSpPr>
          <p:nvPr>
            <p:ph type="body" sz="quarter" idx="11"/>
          </p:nvPr>
        </p:nvSpPr>
        <p:spPr>
          <a:xfrm>
            <a:off x="800100" y="1066800"/>
            <a:ext cx="8001000" cy="609600"/>
          </a:xfrm>
        </p:spPr>
        <p:txBody>
          <a:bodyPr lIns="0" tIns="0" rIns="0" bIns="0"/>
          <a:lstStyle>
            <a:lvl1pPr>
              <a:spcBef>
                <a:spcPts val="0"/>
              </a:spcBef>
              <a:defRPr sz="27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dirty="0"/>
          </a:p>
        </p:txBody>
      </p:sp>
      <p:sp>
        <p:nvSpPr>
          <p:cNvPr id="5" name="Chart Placeholder 4">
            <a:extLst>
              <a:ext uri="{FF2B5EF4-FFF2-40B4-BE49-F238E27FC236}">
                <a16:creationId xmlns:a16="http://schemas.microsoft.com/office/drawing/2014/main" id="{A93DC6EC-5433-428C-90B8-DCD481920761}"/>
              </a:ext>
            </a:extLst>
          </p:cNvPr>
          <p:cNvSpPr>
            <a:spLocks noGrp="1"/>
          </p:cNvSpPr>
          <p:nvPr>
            <p:ph type="chart" sz="quarter" idx="14"/>
          </p:nvPr>
        </p:nvSpPr>
        <p:spPr>
          <a:xfrm>
            <a:off x="800100" y="1914525"/>
            <a:ext cx="8001000" cy="4486275"/>
          </a:xfrm>
        </p:spPr>
        <p:txBody>
          <a:bodyPr lIns="0" tIns="0" rIns="0" bIns="0"/>
          <a:lstStyle>
            <a:lvl1pPr>
              <a:defRPr sz="75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40A450B-3008-4885-AE29-9B6CFD44781F}"/>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CC5A36F9-769F-4F6E-A47F-BFF417595B0C}"/>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38694862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Schedule -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800101" y="1066800"/>
            <a:ext cx="2607466" cy="1114425"/>
          </a:xfrm>
        </p:spPr>
        <p:txBody>
          <a:bodyPr lIns="0" tIns="0" rIns="0" bIns="0"/>
          <a:lstStyle>
            <a:lvl1pPr>
              <a:spcBef>
                <a:spcPts val="0"/>
              </a:spcBef>
              <a:defRPr sz="225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Schedule</a:t>
            </a:r>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800101" y="2390776"/>
            <a:ext cx="2607466" cy="4010025"/>
          </a:xfrm>
        </p:spPr>
        <p:txBody>
          <a:bodyPr lIns="0" tIns="0" rIns="0" bIns="0" numCol="1"/>
          <a:lstStyle>
            <a:lvl1pPr marL="0" indent="0">
              <a:buFont typeface="Arial" panose="020B0604020202020204" pitchFamily="34" charset="0"/>
              <a:buNone/>
              <a:defRPr>
                <a:solidFill>
                  <a:schemeClr val="bg1"/>
                </a:solidFill>
              </a:defRPr>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E9882203-55C3-463F-8DDB-4AF4C6668DD9}"/>
              </a:ext>
            </a:extLst>
          </p:cNvPr>
          <p:cNvSpPr>
            <a:spLocks noGrp="1"/>
          </p:cNvSpPr>
          <p:nvPr>
            <p:ph type="sldNum" sz="quarter" idx="16"/>
          </p:nvPr>
        </p:nvSpPr>
        <p:spPr/>
        <p:txBody>
          <a:bodyPr/>
          <a:lstStyle/>
          <a:p>
            <a:fld id="{DD01415F-5F32-4771-AE74-55868ADB41CE}" type="slidenum">
              <a:rPr lang="en-US" smtClean="0"/>
              <a:pPr/>
              <a:t>‹nr.›</a:t>
            </a:fld>
            <a:endParaRPr lang="en-US"/>
          </a:p>
        </p:txBody>
      </p:sp>
      <p:sp>
        <p:nvSpPr>
          <p:cNvPr id="7" name="Footer Placeholder 4">
            <a:extLst>
              <a:ext uri="{FF2B5EF4-FFF2-40B4-BE49-F238E27FC236}">
                <a16:creationId xmlns:a16="http://schemas.microsoft.com/office/drawing/2014/main" id="{4A35AD68-3B6C-4209-88CC-D0B6E42B274C}"/>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428311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Schedule - 2">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5C28086-ABFC-40E4-B6FB-CEBE58CE53CA}"/>
              </a:ext>
            </a:extLst>
          </p:cNvPr>
          <p:cNvSpPr txBox="1">
            <a:spLocks/>
          </p:cNvSpPr>
          <p:nvPr userDrawn="1"/>
        </p:nvSpPr>
        <p:spPr>
          <a:xfrm>
            <a:off x="114302" y="6400800"/>
            <a:ext cx="228599" cy="304800"/>
          </a:xfrm>
          <a:prstGeom prst="rect">
            <a:avLst/>
          </a:prstGeom>
        </p:spPr>
        <p:txBody>
          <a:bodyPr lIns="0" tIns="0" rIns="0" bIns="0" anchor="b"/>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fld id="{508CBEDC-41B7-42D5-9B71-14CBC1D618C0}" type="slidenum">
              <a:rPr lang="en-US" sz="675" b="1" smtClean="0">
                <a:solidFill>
                  <a:srgbClr val="222222"/>
                </a:solidFill>
              </a:rPr>
              <a:pPr algn="ctr"/>
              <a:t>‹nr.›</a:t>
            </a:fld>
            <a:endParaRPr lang="en-US" sz="675" b="1" dirty="0">
              <a:solidFill>
                <a:srgbClr val="222222"/>
              </a:solidFill>
            </a:endParaRPr>
          </a:p>
        </p:txBody>
      </p:sp>
      <p:sp>
        <p:nvSpPr>
          <p:cNvPr id="5" name="Slide Number Placeholder 4">
            <a:extLst>
              <a:ext uri="{FF2B5EF4-FFF2-40B4-BE49-F238E27FC236}">
                <a16:creationId xmlns:a16="http://schemas.microsoft.com/office/drawing/2014/main" id="{0192DBF7-A746-4B96-846B-DEB58020049C}"/>
              </a:ext>
            </a:extLst>
          </p:cNvPr>
          <p:cNvSpPr>
            <a:spLocks noGrp="1"/>
          </p:cNvSpPr>
          <p:nvPr>
            <p:ph type="sldNum" sz="quarter" idx="13"/>
          </p:nvPr>
        </p:nvSpPr>
        <p:spPr/>
        <p:txBody>
          <a:bodyPr/>
          <a:lstStyle/>
          <a:p>
            <a:fld id="{DD01415F-5F32-4771-AE74-55868ADB41CE}" type="slidenum">
              <a:rPr lang="en-US" smtClean="0"/>
              <a:pPr/>
              <a:t>‹nr.›</a:t>
            </a:fld>
            <a:endParaRPr lang="en-US"/>
          </a:p>
        </p:txBody>
      </p:sp>
      <p:sp>
        <p:nvSpPr>
          <p:cNvPr id="6" name="Title 5">
            <a:extLst>
              <a:ext uri="{FF2B5EF4-FFF2-40B4-BE49-F238E27FC236}">
                <a16:creationId xmlns:a16="http://schemas.microsoft.com/office/drawing/2014/main" id="{95BB9557-7C4A-4C81-A950-E387D089F04F}"/>
              </a:ext>
            </a:extLst>
          </p:cNvPr>
          <p:cNvSpPr>
            <a:spLocks noGrp="1"/>
          </p:cNvSpPr>
          <p:nvPr>
            <p:ph type="title" hasCustomPrompt="1"/>
          </p:nvPr>
        </p:nvSpPr>
        <p:spPr/>
        <p:txBody>
          <a:bodyPr/>
          <a:lstStyle>
            <a:lvl1pPr>
              <a:defRPr/>
            </a:lvl1pPr>
          </a:lstStyle>
          <a:p>
            <a:r>
              <a:rPr lang="en-US" dirty="0"/>
              <a:t>Schedule</a:t>
            </a:r>
          </a:p>
        </p:txBody>
      </p:sp>
      <p:sp>
        <p:nvSpPr>
          <p:cNvPr id="7" name="Footer Placeholder 4">
            <a:extLst>
              <a:ext uri="{FF2B5EF4-FFF2-40B4-BE49-F238E27FC236}">
                <a16:creationId xmlns:a16="http://schemas.microsoft.com/office/drawing/2014/main" id="{2ED0DC4D-D572-4A99-8C5E-DD9AAB346D0F}"/>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2962834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Photo -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019D7B-3971-4656-811A-FF9CC56988EE}"/>
              </a:ext>
            </a:extLst>
          </p:cNvPr>
          <p:cNvSpPr>
            <a:spLocks noGrp="1"/>
          </p:cNvSpPr>
          <p:nvPr>
            <p:ph type="pic" sz="quarter" idx="10"/>
          </p:nvPr>
        </p:nvSpPr>
        <p:spPr>
          <a:xfrm>
            <a:off x="457200" y="0"/>
            <a:ext cx="8686800" cy="6858000"/>
          </a:xfrm>
          <a:solidFill>
            <a:srgbClr val="222222">
              <a:alpha val="35000"/>
            </a:srgbClr>
          </a:solidFill>
        </p:spPr>
        <p:txBody>
          <a:bodyPr/>
          <a:lstStyle/>
          <a:p>
            <a:endParaRPr lang="en-US"/>
          </a:p>
        </p:txBody>
      </p:sp>
      <p:sp>
        <p:nvSpPr>
          <p:cNvPr id="3" name="Slide Number Placeholder 2">
            <a:extLst>
              <a:ext uri="{FF2B5EF4-FFF2-40B4-BE49-F238E27FC236}">
                <a16:creationId xmlns:a16="http://schemas.microsoft.com/office/drawing/2014/main" id="{8ACC0CC8-190B-42B9-8C91-C739CB8C4CD6}"/>
              </a:ext>
            </a:extLst>
          </p:cNvPr>
          <p:cNvSpPr>
            <a:spLocks noGrp="1"/>
          </p:cNvSpPr>
          <p:nvPr>
            <p:ph type="sldNum" sz="quarter" idx="12"/>
          </p:nvPr>
        </p:nvSpPr>
        <p:spPr/>
        <p:txBody>
          <a:bodyPr/>
          <a:lstStyle/>
          <a:p>
            <a:fld id="{DD01415F-5F32-4771-AE74-55868ADB41CE}" type="slidenum">
              <a:rPr lang="en-US" smtClean="0"/>
              <a:pPr/>
              <a:t>‹nr.›</a:t>
            </a:fld>
            <a:endParaRPr lang="en-US"/>
          </a:p>
        </p:txBody>
      </p:sp>
      <p:sp>
        <p:nvSpPr>
          <p:cNvPr id="5" name="Footer Placeholder 4">
            <a:extLst>
              <a:ext uri="{FF2B5EF4-FFF2-40B4-BE49-F238E27FC236}">
                <a16:creationId xmlns:a16="http://schemas.microsoft.com/office/drawing/2014/main" id="{4024320C-04F3-4ABD-855E-2200A7BE5770}"/>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352761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6F2FB1F4-3E0C-429C-9F86-AC863B8EC81A}" type="datetimeFigureOut">
              <a:rPr lang="en-US"/>
              <a:pPr>
                <a:defRPr/>
              </a:pPr>
              <a:t>9/30/2021</a:t>
            </a:fld>
            <a:endParaRPr lang="en-US"/>
          </a:p>
        </p:txBody>
      </p:sp>
      <p:sp>
        <p:nvSpPr>
          <p:cNvPr id="3" name="Tijdelijke aanduiding voor voettekst 4"/>
          <p:cNvSpPr>
            <a:spLocks noGrp="1"/>
          </p:cNvSpPr>
          <p:nvPr>
            <p:ph type="ftr" sz="quarter" idx="11"/>
          </p:nvPr>
        </p:nvSpPr>
        <p:spPr/>
        <p:txBody>
          <a:bodyPr/>
          <a:lstStyle>
            <a:lvl1pPr>
              <a:defRPr/>
            </a:lvl1pPr>
          </a:lstStyle>
          <a:p>
            <a:pPr>
              <a:defRPr/>
            </a:pPr>
            <a:endParaRPr lang="en-US"/>
          </a:p>
        </p:txBody>
      </p:sp>
      <p:sp>
        <p:nvSpPr>
          <p:cNvPr id="4" name="Tijdelijke aanduiding voor dianummer 5"/>
          <p:cNvSpPr>
            <a:spLocks noGrp="1"/>
          </p:cNvSpPr>
          <p:nvPr>
            <p:ph type="sldNum" sz="quarter" idx="12"/>
          </p:nvPr>
        </p:nvSpPr>
        <p:spPr/>
        <p:txBody>
          <a:bodyPr/>
          <a:lstStyle>
            <a:lvl1pPr>
              <a:defRPr/>
            </a:lvl1pPr>
          </a:lstStyle>
          <a:p>
            <a:pPr>
              <a:defRPr/>
            </a:pPr>
            <a:fld id="{CC5EB423-884C-45A8-B12E-51F3B87ABCFE}" type="slidenum">
              <a:rPr lang="en-US"/>
              <a:pPr>
                <a:defRPr/>
              </a:pPr>
              <a:t>‹nr.›</a:t>
            </a:fld>
            <a:endParaRPr lang="en-US"/>
          </a:p>
        </p:txBody>
      </p:sp>
    </p:spTree>
    <p:extLst>
      <p:ext uri="{BB962C8B-B14F-4D97-AF65-F5344CB8AC3E}">
        <p14:creationId xmlns:p14="http://schemas.microsoft.com/office/powerpoint/2010/main" val="27437804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Project -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457201" y="762001"/>
            <a:ext cx="1567652" cy="1628775"/>
          </a:xfrm>
        </p:spPr>
        <p:txBody>
          <a:bodyPr lIns="155448" tIns="274320" rIns="182880" bIns="182880"/>
          <a:lstStyle>
            <a:lvl1pPr>
              <a:spcBef>
                <a:spcPts val="0"/>
              </a:spcBef>
              <a:defRPr sz="15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457200" y="2390776"/>
            <a:ext cx="1568053" cy="3837908"/>
          </a:xfrm>
        </p:spPr>
        <p:txBody>
          <a:bodyPr lIns="155448" tIns="182880" rIns="182880" bIns="18288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2028117" y="0"/>
            <a:ext cx="7115883" cy="68580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3540" y="6219824"/>
            <a:ext cx="208012" cy="276888"/>
          </a:xfrm>
          <a:prstGeom prst="rect">
            <a:avLst/>
          </a:prstGeom>
        </p:spPr>
      </p:pic>
      <p:sp>
        <p:nvSpPr>
          <p:cNvPr id="15" name="Slide Number Placeholder 14">
            <a:extLst>
              <a:ext uri="{FF2B5EF4-FFF2-40B4-BE49-F238E27FC236}">
                <a16:creationId xmlns:a16="http://schemas.microsoft.com/office/drawing/2014/main" id="{2E733631-85D7-459E-AD58-A7D18F4455C8}"/>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1" name="Text Placeholder 4">
            <a:extLst>
              <a:ext uri="{FF2B5EF4-FFF2-40B4-BE49-F238E27FC236}">
                <a16:creationId xmlns:a16="http://schemas.microsoft.com/office/drawing/2014/main" id="{862D28AA-A2B6-47A8-B3E7-63D1CF7C5395}"/>
              </a:ext>
            </a:extLst>
          </p:cNvPr>
          <p:cNvSpPr>
            <a:spLocks noGrp="1"/>
          </p:cNvSpPr>
          <p:nvPr>
            <p:ph type="body" sz="quarter" idx="16" hasCustomPrompt="1"/>
          </p:nvPr>
        </p:nvSpPr>
        <p:spPr>
          <a:xfrm>
            <a:off x="800100" y="6228684"/>
            <a:ext cx="1224751"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3" name="Footer Placeholder 4">
            <a:extLst>
              <a:ext uri="{FF2B5EF4-FFF2-40B4-BE49-F238E27FC236}">
                <a16:creationId xmlns:a16="http://schemas.microsoft.com/office/drawing/2014/main" id="{329A5332-17A7-409A-88CF-48D21628248D}"/>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442650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Project -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457201" y="762001"/>
            <a:ext cx="1567652" cy="1628775"/>
          </a:xfrm>
        </p:spPr>
        <p:txBody>
          <a:bodyPr lIns="155448" tIns="274320" rIns="182880" bIns="182880"/>
          <a:lstStyle>
            <a:lvl1pPr>
              <a:spcBef>
                <a:spcPts val="0"/>
              </a:spcBef>
              <a:defRPr sz="15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457200" y="2390776"/>
            <a:ext cx="1568053" cy="3829049"/>
          </a:xfrm>
        </p:spPr>
        <p:txBody>
          <a:bodyPr lIns="155448" tIns="182880" rIns="182880" bIns="18288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2142417" y="152400"/>
            <a:ext cx="6887283" cy="65532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3540" y="6219824"/>
            <a:ext cx="208012" cy="276888"/>
          </a:xfrm>
          <a:prstGeom prst="rect">
            <a:avLst/>
          </a:prstGeom>
        </p:spPr>
      </p:pic>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1" name="Text Placeholder 4">
            <a:extLst>
              <a:ext uri="{FF2B5EF4-FFF2-40B4-BE49-F238E27FC236}">
                <a16:creationId xmlns:a16="http://schemas.microsoft.com/office/drawing/2014/main" id="{5829172F-6058-4032-8010-744C59CCDC20}"/>
              </a:ext>
            </a:extLst>
          </p:cNvPr>
          <p:cNvSpPr>
            <a:spLocks noGrp="1"/>
          </p:cNvSpPr>
          <p:nvPr>
            <p:ph type="body" sz="quarter" idx="16" hasCustomPrompt="1"/>
          </p:nvPr>
        </p:nvSpPr>
        <p:spPr>
          <a:xfrm>
            <a:off x="800100" y="6228684"/>
            <a:ext cx="1224751"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2" name="Footer Placeholder 4">
            <a:extLst>
              <a:ext uri="{FF2B5EF4-FFF2-40B4-BE49-F238E27FC236}">
                <a16:creationId xmlns:a16="http://schemas.microsoft.com/office/drawing/2014/main" id="{5E1C7161-21C0-4943-8A57-85A68094C1BD}"/>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3790596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0_Project -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571500" y="152400"/>
            <a:ext cx="8458200" cy="65532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60227" y="6219824"/>
            <a:ext cx="208012" cy="276888"/>
          </a:xfrm>
          <a:prstGeom prst="rect">
            <a:avLst/>
          </a:prstGeom>
        </p:spPr>
      </p:pic>
      <p:sp>
        <p:nvSpPr>
          <p:cNvPr id="17" name="Slide Number Placeholder 16">
            <a:extLst>
              <a:ext uri="{FF2B5EF4-FFF2-40B4-BE49-F238E27FC236}">
                <a16:creationId xmlns:a16="http://schemas.microsoft.com/office/drawing/2014/main" id="{249C80C0-5A5A-4061-87AD-B05DECE2B52F}"/>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1" name="Text Placeholder 4">
            <a:extLst>
              <a:ext uri="{FF2B5EF4-FFF2-40B4-BE49-F238E27FC236}">
                <a16:creationId xmlns:a16="http://schemas.microsoft.com/office/drawing/2014/main" id="{76B639D4-AA8D-4AF4-9A1D-E146974AF607}"/>
              </a:ext>
            </a:extLst>
          </p:cNvPr>
          <p:cNvSpPr>
            <a:spLocks noGrp="1"/>
          </p:cNvSpPr>
          <p:nvPr>
            <p:ph type="body" sz="quarter" idx="16" hasCustomPrompt="1"/>
          </p:nvPr>
        </p:nvSpPr>
        <p:spPr>
          <a:xfrm>
            <a:off x="1015405" y="6228684"/>
            <a:ext cx="1352348"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8" name="Footer Placeholder 4">
            <a:extLst>
              <a:ext uri="{FF2B5EF4-FFF2-40B4-BE49-F238E27FC236}">
                <a16:creationId xmlns:a16="http://schemas.microsoft.com/office/drawing/2014/main" id="{6C29DEEC-A234-42F9-A8B6-ABFE80945FE4}"/>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903521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Project -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800101" y="5711290"/>
            <a:ext cx="1492103" cy="689511"/>
          </a:xfrm>
        </p:spPr>
        <p:txBody>
          <a:bodyPr lIns="0" tIns="0" rIns="0" bIns="0"/>
          <a:lstStyle>
            <a:lvl1pPr>
              <a:spcBef>
                <a:spcPts val="0"/>
              </a:spcBef>
              <a:defRPr sz="15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2436014" y="5711290"/>
            <a:ext cx="4672013" cy="689511"/>
          </a:xfrm>
        </p:spPr>
        <p:txBody>
          <a:bodyPr lIns="0" tIns="0" rIns="0" bIns="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800100" y="1447800"/>
            <a:ext cx="3971921" cy="3810672"/>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537986" y="5685098"/>
            <a:ext cx="208012" cy="276888"/>
          </a:xfrm>
          <a:prstGeom prst="rect">
            <a:avLst/>
          </a:prstGeom>
        </p:spPr>
      </p:pic>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2" name="Picture Placeholder 9">
            <a:extLst>
              <a:ext uri="{FF2B5EF4-FFF2-40B4-BE49-F238E27FC236}">
                <a16:creationId xmlns:a16="http://schemas.microsoft.com/office/drawing/2014/main" id="{1AC6DDB4-DE9C-4C7C-9E33-6AB515067018}"/>
              </a:ext>
            </a:extLst>
          </p:cNvPr>
          <p:cNvSpPr>
            <a:spLocks noGrp="1"/>
          </p:cNvSpPr>
          <p:nvPr>
            <p:ph type="pic" sz="quarter" idx="19"/>
          </p:nvPr>
        </p:nvSpPr>
        <p:spPr>
          <a:xfrm>
            <a:off x="5057779" y="1447800"/>
            <a:ext cx="3971921" cy="3810672"/>
          </a:xfrm>
        </p:spPr>
        <p:txBody>
          <a:bodyPr/>
          <a:lstStyle/>
          <a:p>
            <a:endParaRPr lang="en-US"/>
          </a:p>
        </p:txBody>
      </p:sp>
      <p:sp>
        <p:nvSpPr>
          <p:cNvPr id="17" name="Text Placeholder 1">
            <a:extLst>
              <a:ext uri="{FF2B5EF4-FFF2-40B4-BE49-F238E27FC236}">
                <a16:creationId xmlns:a16="http://schemas.microsoft.com/office/drawing/2014/main" id="{4D3962FA-5882-4465-AACA-2FFA3A5C6556}"/>
              </a:ext>
            </a:extLst>
          </p:cNvPr>
          <p:cNvSpPr txBox="1">
            <a:spLocks/>
          </p:cNvSpPr>
          <p:nvPr userDrawn="1"/>
        </p:nvSpPr>
        <p:spPr>
          <a:xfrm>
            <a:off x="800100" y="1228726"/>
            <a:ext cx="1778794"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750" b="1" spc="75" dirty="0">
                <a:solidFill>
                  <a:schemeClr val="bg1"/>
                </a:solidFill>
              </a:rPr>
              <a:t>BEFORE</a:t>
            </a:r>
          </a:p>
        </p:txBody>
      </p:sp>
      <p:sp>
        <p:nvSpPr>
          <p:cNvPr id="18" name="Text Placeholder 1">
            <a:extLst>
              <a:ext uri="{FF2B5EF4-FFF2-40B4-BE49-F238E27FC236}">
                <a16:creationId xmlns:a16="http://schemas.microsoft.com/office/drawing/2014/main" id="{08996BA1-B385-4C35-8D68-87EA524BC3A8}"/>
              </a:ext>
            </a:extLst>
          </p:cNvPr>
          <p:cNvSpPr txBox="1">
            <a:spLocks/>
          </p:cNvSpPr>
          <p:nvPr userDrawn="1"/>
        </p:nvSpPr>
        <p:spPr>
          <a:xfrm>
            <a:off x="5057775" y="1228726"/>
            <a:ext cx="1778794"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750" b="1" spc="75" dirty="0">
                <a:solidFill>
                  <a:schemeClr val="bg1"/>
                </a:solidFill>
              </a:rPr>
              <a:t>AFTER</a:t>
            </a:r>
          </a:p>
        </p:txBody>
      </p:sp>
      <p:sp>
        <p:nvSpPr>
          <p:cNvPr id="20" name="Text Placeholder 4">
            <a:extLst>
              <a:ext uri="{FF2B5EF4-FFF2-40B4-BE49-F238E27FC236}">
                <a16:creationId xmlns:a16="http://schemas.microsoft.com/office/drawing/2014/main" id="{5DC03178-D258-4911-A36F-D99DBA5D1795}"/>
              </a:ext>
            </a:extLst>
          </p:cNvPr>
          <p:cNvSpPr>
            <a:spLocks noGrp="1"/>
          </p:cNvSpPr>
          <p:nvPr>
            <p:ph type="body" sz="quarter" idx="20" hasCustomPrompt="1"/>
          </p:nvPr>
        </p:nvSpPr>
        <p:spPr>
          <a:xfrm>
            <a:off x="7761949" y="5693567"/>
            <a:ext cx="1267751"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3" name="Footer Placeholder 4">
            <a:extLst>
              <a:ext uri="{FF2B5EF4-FFF2-40B4-BE49-F238E27FC236}">
                <a16:creationId xmlns:a16="http://schemas.microsoft.com/office/drawing/2014/main" id="{48687935-09CE-4F5D-89CA-6E8E23E9A889}"/>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4441141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Project - 5">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800101" y="1066801"/>
            <a:ext cx="1567652" cy="1019175"/>
          </a:xfrm>
        </p:spPr>
        <p:txBody>
          <a:bodyPr lIns="0" tIns="0" rIns="0" bIns="0"/>
          <a:lstStyle>
            <a:lvl1pPr>
              <a:spcBef>
                <a:spcPts val="0"/>
              </a:spcBef>
              <a:defRPr sz="15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800100" y="2243470"/>
            <a:ext cx="1568053" cy="3859618"/>
          </a:xfrm>
        </p:spPr>
        <p:txBody>
          <a:bodyPr lIns="0" tIns="0" rIns="0" bIns="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2921585" y="1066801"/>
            <a:ext cx="2983231" cy="2604769"/>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8844" y="6219824"/>
            <a:ext cx="208012" cy="276888"/>
          </a:xfrm>
          <a:prstGeom prst="rect">
            <a:avLst/>
          </a:prstGeom>
        </p:spPr>
      </p:pic>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6046469" y="1066801"/>
            <a:ext cx="2983231" cy="2604769"/>
          </a:xfrm>
        </p:spPr>
        <p:txBody>
          <a:bodyPr/>
          <a:lstStyle/>
          <a:p>
            <a:endParaRPr lang="en-US"/>
          </a:p>
        </p:txBody>
      </p:sp>
      <p:sp>
        <p:nvSpPr>
          <p:cNvPr id="17" name="Picture Placeholder 9">
            <a:extLst>
              <a:ext uri="{FF2B5EF4-FFF2-40B4-BE49-F238E27FC236}">
                <a16:creationId xmlns:a16="http://schemas.microsoft.com/office/drawing/2014/main" id="{02902A42-F38D-419E-87C5-83794C28EDF5}"/>
              </a:ext>
            </a:extLst>
          </p:cNvPr>
          <p:cNvSpPr>
            <a:spLocks noGrp="1"/>
          </p:cNvSpPr>
          <p:nvPr>
            <p:ph type="pic" sz="quarter" idx="20"/>
          </p:nvPr>
        </p:nvSpPr>
        <p:spPr>
          <a:xfrm>
            <a:off x="2921585" y="3796032"/>
            <a:ext cx="2983231" cy="2604769"/>
          </a:xfrm>
        </p:spPr>
        <p:txBody>
          <a:bodyPr/>
          <a:lstStyle/>
          <a:p>
            <a:endParaRPr lang="en-US"/>
          </a:p>
        </p:txBody>
      </p:sp>
      <p:sp>
        <p:nvSpPr>
          <p:cNvPr id="18" name="Picture Placeholder 9">
            <a:extLst>
              <a:ext uri="{FF2B5EF4-FFF2-40B4-BE49-F238E27FC236}">
                <a16:creationId xmlns:a16="http://schemas.microsoft.com/office/drawing/2014/main" id="{E5CD6D6A-4B1A-4AB3-B63B-D49CFCC570A5}"/>
              </a:ext>
            </a:extLst>
          </p:cNvPr>
          <p:cNvSpPr>
            <a:spLocks noGrp="1"/>
          </p:cNvSpPr>
          <p:nvPr>
            <p:ph type="pic" sz="quarter" idx="21"/>
          </p:nvPr>
        </p:nvSpPr>
        <p:spPr>
          <a:xfrm>
            <a:off x="6046469" y="3796032"/>
            <a:ext cx="2983231" cy="2604769"/>
          </a:xfrm>
        </p:spPr>
        <p:txBody>
          <a:bodyPr/>
          <a:lstStyle/>
          <a:p>
            <a:endParaRPr lang="en-US"/>
          </a:p>
        </p:txBody>
      </p:sp>
      <p:sp>
        <p:nvSpPr>
          <p:cNvPr id="20" name="Text Placeholder 4">
            <a:extLst>
              <a:ext uri="{FF2B5EF4-FFF2-40B4-BE49-F238E27FC236}">
                <a16:creationId xmlns:a16="http://schemas.microsoft.com/office/drawing/2014/main" id="{CD2DE87A-B56F-4F91-9221-5FD312AFEFFC}"/>
              </a:ext>
            </a:extLst>
          </p:cNvPr>
          <p:cNvSpPr>
            <a:spLocks noGrp="1"/>
          </p:cNvSpPr>
          <p:nvPr>
            <p:ph type="body" sz="quarter" idx="16" hasCustomPrompt="1"/>
          </p:nvPr>
        </p:nvSpPr>
        <p:spPr>
          <a:xfrm>
            <a:off x="1015405" y="6228684"/>
            <a:ext cx="1352348"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3" name="Footer Placeholder 4">
            <a:extLst>
              <a:ext uri="{FF2B5EF4-FFF2-40B4-BE49-F238E27FC236}">
                <a16:creationId xmlns:a16="http://schemas.microsoft.com/office/drawing/2014/main" id="{125E87C0-678F-4345-B70F-805C8FCD5D76}"/>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6655718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Project - 6">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800101" y="1066801"/>
            <a:ext cx="2428916" cy="1019175"/>
          </a:xfrm>
        </p:spPr>
        <p:txBody>
          <a:bodyPr lIns="0" tIns="0" rIns="0" bIns="0"/>
          <a:lstStyle>
            <a:lvl1pPr>
              <a:spcBef>
                <a:spcPts val="0"/>
              </a:spcBef>
              <a:defRPr sz="15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800100" y="2243470"/>
            <a:ext cx="2429537" cy="3859618"/>
          </a:xfrm>
        </p:spPr>
        <p:txBody>
          <a:bodyPr lIns="0" tIns="0" rIns="0" bIns="0"/>
          <a:lstStyle>
            <a:lvl1pPr>
              <a:defRPr sz="900"/>
            </a:lvl1pPr>
            <a:lvl2pPr>
              <a:defRPr sz="825"/>
            </a:lvl2pPr>
            <a:lvl3pPr>
              <a:defRPr sz="825"/>
            </a:lvl3pPr>
            <a:lvl4pPr>
              <a:defRPr sz="825"/>
            </a:lvl4pPr>
            <a:lvl5pPr>
              <a:defRPr sz="825"/>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3929120" y="0"/>
            <a:ext cx="3235715" cy="68580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8844" y="6219824"/>
            <a:ext cx="208012" cy="276888"/>
          </a:xfrm>
          <a:prstGeom prst="rect">
            <a:avLst/>
          </a:prstGeom>
        </p:spPr>
      </p:pic>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‹nr.›</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7162037" y="1"/>
            <a:ext cx="1981963" cy="3429001"/>
          </a:xfrm>
        </p:spPr>
        <p:txBody>
          <a:bodyPr/>
          <a:lstStyle/>
          <a:p>
            <a:endParaRPr lang="en-US"/>
          </a:p>
        </p:txBody>
      </p:sp>
      <p:sp>
        <p:nvSpPr>
          <p:cNvPr id="21" name="Picture Placeholder 9">
            <a:extLst>
              <a:ext uri="{FF2B5EF4-FFF2-40B4-BE49-F238E27FC236}">
                <a16:creationId xmlns:a16="http://schemas.microsoft.com/office/drawing/2014/main" id="{F9C12928-D586-42F7-A4C0-6AC4C67D5100}"/>
              </a:ext>
            </a:extLst>
          </p:cNvPr>
          <p:cNvSpPr>
            <a:spLocks noGrp="1"/>
          </p:cNvSpPr>
          <p:nvPr>
            <p:ph type="pic" sz="quarter" idx="20"/>
          </p:nvPr>
        </p:nvSpPr>
        <p:spPr>
          <a:xfrm>
            <a:off x="7162038" y="3428999"/>
            <a:ext cx="1981963" cy="3429001"/>
          </a:xfrm>
        </p:spPr>
        <p:txBody>
          <a:bodyPr/>
          <a:lstStyle/>
          <a:p>
            <a:endParaRPr lang="en-US"/>
          </a:p>
        </p:txBody>
      </p:sp>
      <p:sp>
        <p:nvSpPr>
          <p:cNvPr id="22" name="Text Placeholder 4">
            <a:extLst>
              <a:ext uri="{FF2B5EF4-FFF2-40B4-BE49-F238E27FC236}">
                <a16:creationId xmlns:a16="http://schemas.microsoft.com/office/drawing/2014/main" id="{F86E9831-B61A-4554-90C6-74E5FEE4C6D7}"/>
              </a:ext>
            </a:extLst>
          </p:cNvPr>
          <p:cNvSpPr>
            <a:spLocks noGrp="1"/>
          </p:cNvSpPr>
          <p:nvPr>
            <p:ph type="body" sz="quarter" idx="16" hasCustomPrompt="1"/>
          </p:nvPr>
        </p:nvSpPr>
        <p:spPr>
          <a:xfrm>
            <a:off x="1015404" y="6228684"/>
            <a:ext cx="2213608" cy="276889"/>
          </a:xfrm>
        </p:spPr>
        <p:txBody>
          <a:bodyPr lIns="0" tIns="0" rIns="0" bIns="0" anchor="ctr"/>
          <a:lstStyle>
            <a:lvl1pPr>
              <a:spcBef>
                <a:spcPts val="0"/>
              </a:spcBef>
              <a:defRPr sz="675"/>
            </a:lvl1pPr>
            <a:lvl2pPr>
              <a:defRPr sz="825"/>
            </a:lvl2pPr>
            <a:lvl3pPr>
              <a:defRPr sz="825"/>
            </a:lvl3pPr>
            <a:lvl4pPr>
              <a:defRPr sz="825"/>
            </a:lvl4pPr>
            <a:lvl5pPr>
              <a:defRPr sz="825"/>
            </a:lvl5pPr>
          </a:lstStyle>
          <a:p>
            <a:pPr lvl="0"/>
            <a:r>
              <a:rPr lang="en-US" dirty="0"/>
              <a:t>City, State</a:t>
            </a:r>
          </a:p>
        </p:txBody>
      </p:sp>
      <p:sp>
        <p:nvSpPr>
          <p:cNvPr id="12" name="Footer Placeholder 4">
            <a:extLst>
              <a:ext uri="{FF2B5EF4-FFF2-40B4-BE49-F238E27FC236}">
                <a16:creationId xmlns:a16="http://schemas.microsoft.com/office/drawing/2014/main" id="{765EE657-DFEE-4C9E-BAF7-67A6659BE015}"/>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5109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Profile -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4686300" y="1066800"/>
            <a:ext cx="4114800" cy="427038"/>
          </a:xfrm>
        </p:spPr>
        <p:txBody>
          <a:bodyPr/>
          <a:lstStyle>
            <a:lvl1pPr>
              <a:defRPr/>
            </a:lvl1pPr>
          </a:lstStyle>
          <a:p>
            <a:r>
              <a:rPr lang="en-US" dirty="0"/>
              <a:t>First Name Last Name</a:t>
            </a:r>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571500" y="1066800"/>
            <a:ext cx="3886200"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4686300" y="3058634"/>
            <a:ext cx="4114800" cy="3342167"/>
          </a:xfrm>
        </p:spPr>
        <p:txBody>
          <a:bodyPr lIns="0" tIns="0" rIns="0" bIns="0" numCol="2"/>
          <a:lstStyle/>
          <a:p>
            <a:pPr lvl="0"/>
            <a:r>
              <a:rPr lang="en-US" dirty="0"/>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4686299" y="1741968"/>
            <a:ext cx="4114800" cy="691117"/>
          </a:xfrm>
        </p:spPr>
        <p:txBody>
          <a:bodyPr lIns="0" tIns="0" rIns="0" bIns="0" numCol="1"/>
          <a:lstStyle>
            <a:lvl1pPr>
              <a:spcBef>
                <a:spcPts val="0"/>
              </a:spcBef>
              <a:defRPr sz="1050" spc="0" baseline="0">
                <a:latin typeface="Arial" panose="020B0604020202020204" pitchFamily="34" charset="0"/>
                <a:cs typeface="Arial" panose="020B0604020202020204" pitchFamily="34" charset="0"/>
              </a:defRPr>
            </a:lvl1pPr>
          </a:lstStyle>
          <a:p>
            <a:pPr lvl="0"/>
            <a:r>
              <a:rPr lang="en-US" dirty="0"/>
              <a:t>Title</a:t>
            </a:r>
          </a:p>
          <a:p>
            <a:pPr lvl="0"/>
            <a:r>
              <a:rPr lang="en-US" dirty="0"/>
              <a:t>Location</a:t>
            </a:r>
          </a:p>
          <a:p>
            <a:pPr lvl="0"/>
            <a:r>
              <a:rPr lang="en-US" dirty="0"/>
              <a:t># Of years of experience</a:t>
            </a:r>
          </a:p>
        </p:txBody>
      </p:sp>
      <p:pic>
        <p:nvPicPr>
          <p:cNvPr id="9" name="Picture 8">
            <a:extLst>
              <a:ext uri="{FF2B5EF4-FFF2-40B4-BE49-F238E27FC236}">
                <a16:creationId xmlns:a16="http://schemas.microsoft.com/office/drawing/2014/main" id="{9D38B1DB-12A4-466E-8531-8C5D1A3A8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7872" y="2508397"/>
            <a:ext cx="514352" cy="685802"/>
          </a:xfrm>
          <a:prstGeom prst="rect">
            <a:avLst/>
          </a:prstGeom>
        </p:spPr>
      </p:pic>
      <p:sp>
        <p:nvSpPr>
          <p:cNvPr id="10" name="Footer Placeholder 4">
            <a:extLst>
              <a:ext uri="{FF2B5EF4-FFF2-40B4-BE49-F238E27FC236}">
                <a16:creationId xmlns:a16="http://schemas.microsoft.com/office/drawing/2014/main" id="{6A16F73E-1222-4366-89A3-FF7D88DB3A62}"/>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1003568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Profil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5621965" y="1733106"/>
            <a:ext cx="3179135" cy="1004777"/>
          </a:xfrm>
        </p:spPr>
        <p:txBody>
          <a:bodyPr/>
          <a:lstStyle>
            <a:lvl1pPr>
              <a:defRPr/>
            </a:lvl1pPr>
          </a:lstStyle>
          <a:p>
            <a:r>
              <a:rPr lang="en-US" dirty="0"/>
              <a:t>First Name</a:t>
            </a:r>
            <a:br>
              <a:rPr lang="en-US" dirty="0"/>
            </a:br>
            <a:r>
              <a:rPr lang="en-US" dirty="0"/>
              <a:t>Last Name</a:t>
            </a:r>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533400"/>
            <a:ext cx="4114799"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5621965" y="3429001"/>
            <a:ext cx="3179135" cy="1993605"/>
          </a:xfrm>
        </p:spPr>
        <p:txBody>
          <a:bodyPr lIns="0" tIns="0" rIns="0" bIns="0" numCol="1"/>
          <a:lstStyle/>
          <a:p>
            <a:pPr lvl="0"/>
            <a:r>
              <a:rPr lang="en-US" dirty="0"/>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5621964" y="2737884"/>
            <a:ext cx="3179135" cy="691117"/>
          </a:xfrm>
        </p:spPr>
        <p:txBody>
          <a:bodyPr lIns="0" tIns="0" rIns="0" bIns="0" numCol="1"/>
          <a:lstStyle>
            <a:lvl1pPr>
              <a:spcBef>
                <a:spcPts val="0"/>
              </a:spcBef>
              <a:defRPr sz="1050" spc="0" baseline="0">
                <a:latin typeface="Arial" panose="020B0604020202020204" pitchFamily="34" charset="0"/>
                <a:cs typeface="Arial" panose="020B0604020202020204" pitchFamily="34" charset="0"/>
              </a:defRPr>
            </a:lvl1pPr>
          </a:lstStyle>
          <a:p>
            <a:pPr lvl="0"/>
            <a:r>
              <a:rPr lang="en-US" dirty="0"/>
              <a:t>Title</a:t>
            </a:r>
          </a:p>
          <a:p>
            <a:pPr lvl="0"/>
            <a:r>
              <a:rPr lang="en-US" dirty="0"/>
              <a:t>Location</a:t>
            </a:r>
          </a:p>
        </p:txBody>
      </p:sp>
      <p:sp>
        <p:nvSpPr>
          <p:cNvPr id="9" name="Footer Placeholder 4">
            <a:extLst>
              <a:ext uri="{FF2B5EF4-FFF2-40B4-BE49-F238E27FC236}">
                <a16:creationId xmlns:a16="http://schemas.microsoft.com/office/drawing/2014/main" id="{9DC3F960-B17C-444E-9ECF-5A129E53D767}"/>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5044945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Profil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4686301" y="2360426"/>
            <a:ext cx="2474727" cy="1004777"/>
          </a:xfrm>
        </p:spPr>
        <p:txBody>
          <a:bodyPr anchor="b"/>
          <a:lstStyle>
            <a:lvl1pPr>
              <a:defRPr/>
            </a:lvl1pPr>
          </a:lstStyle>
          <a:p>
            <a:r>
              <a:rPr lang="en-US" dirty="0"/>
              <a:t>First Name</a:t>
            </a:r>
            <a:br>
              <a:rPr lang="en-US" dirty="0"/>
            </a:br>
            <a:r>
              <a:rPr lang="en-US" dirty="0"/>
              <a:t>Last Name</a:t>
            </a:r>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342901" y="1066798"/>
            <a:ext cx="4114799" cy="5791202"/>
          </a:xfrm>
        </p:spPr>
        <p:txBody>
          <a:bodyPr/>
          <a:lstStyle/>
          <a:p>
            <a:endParaRPr lang="en-US"/>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4686300" y="3526467"/>
            <a:ext cx="2474727" cy="691117"/>
          </a:xfrm>
        </p:spPr>
        <p:txBody>
          <a:bodyPr lIns="0" tIns="0" rIns="0" bIns="0" numCol="1"/>
          <a:lstStyle>
            <a:lvl1pPr>
              <a:spcBef>
                <a:spcPts val="0"/>
              </a:spcBef>
              <a:defRPr sz="1050" spc="0" baseline="0">
                <a:latin typeface="Arial" panose="020B0604020202020204" pitchFamily="34" charset="0"/>
                <a:cs typeface="Arial" panose="020B0604020202020204" pitchFamily="34" charset="0"/>
              </a:defRPr>
            </a:lvl1pPr>
          </a:lstStyle>
          <a:p>
            <a:pPr lvl="0"/>
            <a:r>
              <a:rPr lang="en-US" dirty="0"/>
              <a:t>Credentials</a:t>
            </a:r>
          </a:p>
        </p:txBody>
      </p:sp>
      <p:sp>
        <p:nvSpPr>
          <p:cNvPr id="9" name="Rectangle 8">
            <a:extLst>
              <a:ext uri="{FF2B5EF4-FFF2-40B4-BE49-F238E27FC236}">
                <a16:creationId xmlns:a16="http://schemas.microsoft.com/office/drawing/2014/main" id="{F5448877-7C02-4C8D-98DF-BAAF54AC4115}"/>
              </a:ext>
            </a:extLst>
          </p:cNvPr>
          <p:cNvSpPr/>
          <p:nvPr userDrawn="1"/>
        </p:nvSpPr>
        <p:spPr>
          <a:xfrm>
            <a:off x="7424184" y="0"/>
            <a:ext cx="171981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933D5FB-DA24-40BB-BA86-AA6E756DD5EA}"/>
              </a:ext>
            </a:extLst>
          </p:cNvPr>
          <p:cNvSpPr>
            <a:spLocks noGrp="1"/>
          </p:cNvSpPr>
          <p:nvPr>
            <p:ph type="body" sz="quarter" idx="18"/>
          </p:nvPr>
        </p:nvSpPr>
        <p:spPr>
          <a:xfrm>
            <a:off x="7695010" y="457200"/>
            <a:ext cx="1334690" cy="5943600"/>
          </a:xfrm>
        </p:spPr>
        <p:txBody>
          <a:bodyPr lIns="0" tIns="0" rIns="0" bIns="0" anchor="ctr"/>
          <a:lstStyle>
            <a:lvl1pPr>
              <a:defRPr sz="135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0" name="Footer Placeholder 4">
            <a:extLst>
              <a:ext uri="{FF2B5EF4-FFF2-40B4-BE49-F238E27FC236}">
                <a16:creationId xmlns:a16="http://schemas.microsoft.com/office/drawing/2014/main" id="{DC931AFD-72E2-418D-822D-F3C53485F052}"/>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3249090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Profile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4686301" y="1066800"/>
            <a:ext cx="3657599" cy="1805095"/>
          </a:xfrm>
        </p:spPr>
        <p:txBody>
          <a:bodyPr anchor="b"/>
          <a:lstStyle>
            <a:lvl1pPr>
              <a:defRPr/>
            </a:lvl1pPr>
          </a:lstStyle>
          <a:p>
            <a:r>
              <a:rPr lang="en-US" dirty="0"/>
              <a:t>First Name</a:t>
            </a:r>
            <a:br>
              <a:rPr lang="en-US" dirty="0"/>
            </a:br>
            <a:r>
              <a:rPr lang="en-US" dirty="0"/>
              <a:t>Last Name</a:t>
            </a:r>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800100" y="1066800"/>
            <a:ext cx="2812312" cy="2667000"/>
          </a:xfrm>
        </p:spPr>
        <p:txBody>
          <a:bodyPr/>
          <a:lstStyle/>
          <a:p>
            <a:endParaRPr lang="en-US"/>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4686300" y="3033160"/>
            <a:ext cx="3657599" cy="691117"/>
          </a:xfrm>
        </p:spPr>
        <p:txBody>
          <a:bodyPr lIns="0" tIns="0" rIns="0" bIns="0" numCol="1"/>
          <a:lstStyle>
            <a:lvl1pPr>
              <a:spcBef>
                <a:spcPts val="0"/>
              </a:spcBef>
              <a:defRPr sz="1050" spc="0" baseline="0">
                <a:latin typeface="Arial" panose="020B0604020202020204" pitchFamily="34" charset="0"/>
                <a:cs typeface="Arial" panose="020B0604020202020204" pitchFamily="34" charset="0"/>
              </a:defRPr>
            </a:lvl1pPr>
          </a:lstStyle>
          <a:p>
            <a:pPr lvl="0"/>
            <a:r>
              <a:rPr lang="en-US" dirty="0"/>
              <a:t>Credentials</a:t>
            </a:r>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800100" y="3733800"/>
            <a:ext cx="750213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EC2461F1-283B-40CE-AEF1-7AAF80AFDFC8}"/>
              </a:ext>
            </a:extLst>
          </p:cNvPr>
          <p:cNvSpPr>
            <a:spLocks noGrp="1"/>
          </p:cNvSpPr>
          <p:nvPr>
            <p:ph type="body" sz="quarter" idx="16"/>
          </p:nvPr>
        </p:nvSpPr>
        <p:spPr>
          <a:xfrm>
            <a:off x="800100" y="4217586"/>
            <a:ext cx="8001000" cy="2183214"/>
          </a:xfrm>
        </p:spPr>
        <p:txBody>
          <a:bodyPr lIns="0" tIns="0" rIns="0" bIns="0" numCol="2"/>
          <a:lstStyle/>
          <a:p>
            <a:pPr lvl="0"/>
            <a:r>
              <a:rPr lang="en-US" dirty="0"/>
              <a:t>Click to edit Master text styles</a:t>
            </a:r>
          </a:p>
        </p:txBody>
      </p:sp>
      <p:sp>
        <p:nvSpPr>
          <p:cNvPr id="9" name="Footer Placeholder 4">
            <a:extLst>
              <a:ext uri="{FF2B5EF4-FFF2-40B4-BE49-F238E27FC236}">
                <a16:creationId xmlns:a16="http://schemas.microsoft.com/office/drawing/2014/main" id="{F473A9EF-F0E0-4730-99AC-99A52F8BAB02}"/>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314119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36C9063-A151-4D0F-A352-C96B5F90E331}" type="datetimeFigureOut">
              <a:rPr lang="en-US"/>
              <a:pPr>
                <a:defRPr/>
              </a:pPr>
              <a:t>9/30/2021</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7CEEBA76-80E6-4D82-B762-153FFECCEA01}" type="slidenum">
              <a:rPr lang="en-US"/>
              <a:pPr>
                <a:defRPr/>
              </a:pPr>
              <a:t>‹nr.›</a:t>
            </a:fld>
            <a:endParaRPr lang="en-US"/>
          </a:p>
        </p:txBody>
      </p:sp>
    </p:spTree>
    <p:extLst>
      <p:ext uri="{BB962C8B-B14F-4D97-AF65-F5344CB8AC3E}">
        <p14:creationId xmlns:p14="http://schemas.microsoft.com/office/powerpoint/2010/main" val="21746863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1_Profile - 5">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800100" y="1066801"/>
            <a:ext cx="2222206"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800100" y="3429000"/>
            <a:ext cx="8229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9">
            <a:extLst>
              <a:ext uri="{FF2B5EF4-FFF2-40B4-BE49-F238E27FC236}">
                <a16:creationId xmlns:a16="http://schemas.microsoft.com/office/drawing/2014/main" id="{D73F5BE9-29D6-4037-82F4-4776167C4ADB}"/>
              </a:ext>
            </a:extLst>
          </p:cNvPr>
          <p:cNvSpPr>
            <a:spLocks noGrp="1"/>
          </p:cNvSpPr>
          <p:nvPr>
            <p:ph type="pic" sz="quarter" idx="16"/>
          </p:nvPr>
        </p:nvSpPr>
        <p:spPr>
          <a:xfrm>
            <a:off x="3803796" y="1066801"/>
            <a:ext cx="2222206" cy="2362199"/>
          </a:xfrm>
        </p:spPr>
        <p:txBody>
          <a:bodyPr/>
          <a:lstStyle/>
          <a:p>
            <a:endParaRPr lang="en-US"/>
          </a:p>
        </p:txBody>
      </p:sp>
      <p:sp>
        <p:nvSpPr>
          <p:cNvPr id="14" name="Picture Placeholder 9">
            <a:extLst>
              <a:ext uri="{FF2B5EF4-FFF2-40B4-BE49-F238E27FC236}">
                <a16:creationId xmlns:a16="http://schemas.microsoft.com/office/drawing/2014/main" id="{29C58BF9-EA02-4B16-859B-5E3BA642D470}"/>
              </a:ext>
            </a:extLst>
          </p:cNvPr>
          <p:cNvSpPr>
            <a:spLocks noGrp="1"/>
          </p:cNvSpPr>
          <p:nvPr>
            <p:ph type="pic" sz="quarter" idx="17"/>
          </p:nvPr>
        </p:nvSpPr>
        <p:spPr>
          <a:xfrm>
            <a:off x="6807494" y="1066801"/>
            <a:ext cx="2222206" cy="2362199"/>
          </a:xfrm>
        </p:spPr>
        <p:txBody>
          <a:bodyPr/>
          <a:lstStyle/>
          <a:p>
            <a:endParaRPr lang="en-US"/>
          </a:p>
        </p:txBody>
      </p:sp>
      <p:sp>
        <p:nvSpPr>
          <p:cNvPr id="17" name="Text Placeholder 6">
            <a:extLst>
              <a:ext uri="{FF2B5EF4-FFF2-40B4-BE49-F238E27FC236}">
                <a16:creationId xmlns:a16="http://schemas.microsoft.com/office/drawing/2014/main" id="{9DCFB254-64F7-433C-A028-D47CCDC1FDA5}"/>
              </a:ext>
            </a:extLst>
          </p:cNvPr>
          <p:cNvSpPr>
            <a:spLocks noGrp="1"/>
          </p:cNvSpPr>
          <p:nvPr>
            <p:ph type="body" sz="quarter" idx="18"/>
          </p:nvPr>
        </p:nvSpPr>
        <p:spPr>
          <a:xfrm>
            <a:off x="3803796" y="4890980"/>
            <a:ext cx="2222205" cy="1509821"/>
          </a:xfrm>
        </p:spPr>
        <p:txBody>
          <a:bodyPr lIns="0" tIns="0" rIns="0" bIns="0" numCol="1"/>
          <a:lstStyle/>
          <a:p>
            <a:pPr lvl="0"/>
            <a:r>
              <a:rPr lang="en-US" dirty="0"/>
              <a:t>Click to edit Master text styles</a:t>
            </a:r>
          </a:p>
        </p:txBody>
      </p:sp>
      <p:sp>
        <p:nvSpPr>
          <p:cNvPr id="18" name="Title 1">
            <a:extLst>
              <a:ext uri="{FF2B5EF4-FFF2-40B4-BE49-F238E27FC236}">
                <a16:creationId xmlns:a16="http://schemas.microsoft.com/office/drawing/2014/main" id="{A1BFA473-A38B-4343-ADE3-7DCD6A4BB154}"/>
              </a:ext>
            </a:extLst>
          </p:cNvPr>
          <p:cNvSpPr>
            <a:spLocks noGrp="1"/>
          </p:cNvSpPr>
          <p:nvPr>
            <p:ph type="title" hasCustomPrompt="1"/>
          </p:nvPr>
        </p:nvSpPr>
        <p:spPr>
          <a:xfrm>
            <a:off x="3803796" y="3774558"/>
            <a:ext cx="2222206" cy="673395"/>
          </a:xfrm>
        </p:spPr>
        <p:txBody>
          <a:bodyPr anchor="b"/>
          <a:lstStyle>
            <a:lvl1pPr>
              <a:defRPr sz="1500"/>
            </a:lvl1pPr>
          </a:lstStyle>
          <a:p>
            <a:r>
              <a:rPr lang="en-US" dirty="0"/>
              <a:t>First Name</a:t>
            </a:r>
            <a:br>
              <a:rPr lang="en-US" dirty="0"/>
            </a:br>
            <a:r>
              <a:rPr lang="en-US" dirty="0"/>
              <a:t>Last Name</a:t>
            </a:r>
          </a:p>
        </p:txBody>
      </p:sp>
      <p:sp>
        <p:nvSpPr>
          <p:cNvPr id="19" name="Text Placeholder 6">
            <a:extLst>
              <a:ext uri="{FF2B5EF4-FFF2-40B4-BE49-F238E27FC236}">
                <a16:creationId xmlns:a16="http://schemas.microsoft.com/office/drawing/2014/main" id="{59D46994-A281-4295-BBCF-4C88E8254F9B}"/>
              </a:ext>
            </a:extLst>
          </p:cNvPr>
          <p:cNvSpPr>
            <a:spLocks noGrp="1"/>
          </p:cNvSpPr>
          <p:nvPr>
            <p:ph type="body" sz="quarter" idx="19" hasCustomPrompt="1"/>
          </p:nvPr>
        </p:nvSpPr>
        <p:spPr>
          <a:xfrm>
            <a:off x="3803795" y="4513521"/>
            <a:ext cx="222220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20" name="Text Placeholder 6">
            <a:extLst>
              <a:ext uri="{FF2B5EF4-FFF2-40B4-BE49-F238E27FC236}">
                <a16:creationId xmlns:a16="http://schemas.microsoft.com/office/drawing/2014/main" id="{77392C65-10B3-453F-BF27-431C3F4B3A6B}"/>
              </a:ext>
            </a:extLst>
          </p:cNvPr>
          <p:cNvSpPr>
            <a:spLocks noGrp="1"/>
          </p:cNvSpPr>
          <p:nvPr>
            <p:ph type="body" sz="quarter" idx="20"/>
          </p:nvPr>
        </p:nvSpPr>
        <p:spPr>
          <a:xfrm>
            <a:off x="6807491" y="4890978"/>
            <a:ext cx="2222205" cy="1509821"/>
          </a:xfrm>
        </p:spPr>
        <p:txBody>
          <a:bodyPr lIns="0" tIns="0" rIns="0" bIns="0" numCol="1"/>
          <a:lstStyle/>
          <a:p>
            <a:pPr lvl="0"/>
            <a:r>
              <a:rPr lang="en-US" dirty="0"/>
              <a:t>Click to edit Master text styles</a:t>
            </a:r>
          </a:p>
        </p:txBody>
      </p:sp>
      <p:sp>
        <p:nvSpPr>
          <p:cNvPr id="22" name="Text Placeholder 6">
            <a:extLst>
              <a:ext uri="{FF2B5EF4-FFF2-40B4-BE49-F238E27FC236}">
                <a16:creationId xmlns:a16="http://schemas.microsoft.com/office/drawing/2014/main" id="{5405CA64-3A77-4E4C-A5A2-2F865AA357ED}"/>
              </a:ext>
            </a:extLst>
          </p:cNvPr>
          <p:cNvSpPr>
            <a:spLocks noGrp="1"/>
          </p:cNvSpPr>
          <p:nvPr>
            <p:ph type="body" sz="quarter" idx="21" hasCustomPrompt="1"/>
          </p:nvPr>
        </p:nvSpPr>
        <p:spPr>
          <a:xfrm>
            <a:off x="6807490" y="4513519"/>
            <a:ext cx="222220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23" name="Text Placeholder 6">
            <a:extLst>
              <a:ext uri="{FF2B5EF4-FFF2-40B4-BE49-F238E27FC236}">
                <a16:creationId xmlns:a16="http://schemas.microsoft.com/office/drawing/2014/main" id="{585EB4DE-D728-4084-9FB8-050C1B649015}"/>
              </a:ext>
            </a:extLst>
          </p:cNvPr>
          <p:cNvSpPr>
            <a:spLocks noGrp="1"/>
          </p:cNvSpPr>
          <p:nvPr>
            <p:ph type="body" sz="quarter" idx="22"/>
          </p:nvPr>
        </p:nvSpPr>
        <p:spPr>
          <a:xfrm>
            <a:off x="800102" y="4890974"/>
            <a:ext cx="2222205" cy="1509821"/>
          </a:xfrm>
        </p:spPr>
        <p:txBody>
          <a:bodyPr lIns="0" tIns="0" rIns="0" bIns="0" numCol="1"/>
          <a:lstStyle/>
          <a:p>
            <a:pPr lvl="0"/>
            <a:r>
              <a:rPr lang="en-US" dirty="0"/>
              <a:t>Click to edit Master text styles</a:t>
            </a:r>
          </a:p>
        </p:txBody>
      </p:sp>
      <p:sp>
        <p:nvSpPr>
          <p:cNvPr id="25" name="Text Placeholder 6">
            <a:extLst>
              <a:ext uri="{FF2B5EF4-FFF2-40B4-BE49-F238E27FC236}">
                <a16:creationId xmlns:a16="http://schemas.microsoft.com/office/drawing/2014/main" id="{62D2A32C-A41D-4886-BC6B-6B80DF021D13}"/>
              </a:ext>
            </a:extLst>
          </p:cNvPr>
          <p:cNvSpPr>
            <a:spLocks noGrp="1"/>
          </p:cNvSpPr>
          <p:nvPr>
            <p:ph type="body" sz="quarter" idx="23" hasCustomPrompt="1"/>
          </p:nvPr>
        </p:nvSpPr>
        <p:spPr>
          <a:xfrm>
            <a:off x="800100" y="4513515"/>
            <a:ext cx="222220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10" name="Text Placeholder 9">
            <a:extLst>
              <a:ext uri="{FF2B5EF4-FFF2-40B4-BE49-F238E27FC236}">
                <a16:creationId xmlns:a16="http://schemas.microsoft.com/office/drawing/2014/main" id="{4FBACB6A-D248-4EFA-86DD-993152911169}"/>
              </a:ext>
            </a:extLst>
          </p:cNvPr>
          <p:cNvSpPr>
            <a:spLocks noGrp="1"/>
          </p:cNvSpPr>
          <p:nvPr>
            <p:ph type="body" sz="quarter" idx="24" hasCustomPrompt="1"/>
          </p:nvPr>
        </p:nvSpPr>
        <p:spPr>
          <a:xfrm>
            <a:off x="800352" y="3775075"/>
            <a:ext cx="2221706"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28" name="Text Placeholder 9">
            <a:extLst>
              <a:ext uri="{FF2B5EF4-FFF2-40B4-BE49-F238E27FC236}">
                <a16:creationId xmlns:a16="http://schemas.microsoft.com/office/drawing/2014/main" id="{0DB2ABDF-29DC-4F90-B1EC-AB566CD9A6C5}"/>
              </a:ext>
            </a:extLst>
          </p:cNvPr>
          <p:cNvSpPr>
            <a:spLocks noGrp="1"/>
          </p:cNvSpPr>
          <p:nvPr>
            <p:ph type="body" sz="quarter" idx="25" hasCustomPrompt="1"/>
          </p:nvPr>
        </p:nvSpPr>
        <p:spPr>
          <a:xfrm>
            <a:off x="6807739" y="3774557"/>
            <a:ext cx="2221706"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21" name="Footer Placeholder 4">
            <a:extLst>
              <a:ext uri="{FF2B5EF4-FFF2-40B4-BE49-F238E27FC236}">
                <a16:creationId xmlns:a16="http://schemas.microsoft.com/office/drawing/2014/main" id="{B8F17A74-C6E2-4575-8187-92C11C9A229C}"/>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34232988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Profile - 6">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800101" y="1066801"/>
            <a:ext cx="1464635"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800100" y="3429000"/>
            <a:ext cx="8229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4182581" y="1066802"/>
            <a:ext cx="1464635" cy="2362199"/>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7565064" y="1066802"/>
            <a:ext cx="1464635" cy="2362199"/>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5873821" y="1066801"/>
            <a:ext cx="1464635" cy="2362199"/>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2487348" y="1066800"/>
            <a:ext cx="1464635" cy="2362199"/>
          </a:xfrm>
        </p:spPr>
        <p:txBody>
          <a:bodyPr/>
          <a:lstStyle/>
          <a:p>
            <a:endParaRPr lang="en-US"/>
          </a:p>
        </p:txBody>
      </p:sp>
      <p:sp>
        <p:nvSpPr>
          <p:cNvPr id="34" name="Text Placeholder 6">
            <a:extLst>
              <a:ext uri="{FF2B5EF4-FFF2-40B4-BE49-F238E27FC236}">
                <a16:creationId xmlns:a16="http://schemas.microsoft.com/office/drawing/2014/main" id="{0A923DC6-C1DD-461D-9813-D84D2366D84E}"/>
              </a:ext>
            </a:extLst>
          </p:cNvPr>
          <p:cNvSpPr>
            <a:spLocks noGrp="1"/>
          </p:cNvSpPr>
          <p:nvPr>
            <p:ph type="body" sz="quarter" idx="25"/>
          </p:nvPr>
        </p:nvSpPr>
        <p:spPr>
          <a:xfrm>
            <a:off x="800102" y="4890974"/>
            <a:ext cx="1464632" cy="1509821"/>
          </a:xfrm>
        </p:spPr>
        <p:txBody>
          <a:bodyPr lIns="0" tIns="0" rIns="0" bIns="0" numCol="1"/>
          <a:lstStyle/>
          <a:p>
            <a:pPr lvl="0"/>
            <a:r>
              <a:rPr lang="en-US" dirty="0"/>
              <a:t>Click to edit Master text styles</a:t>
            </a:r>
          </a:p>
        </p:txBody>
      </p:sp>
      <p:sp>
        <p:nvSpPr>
          <p:cNvPr id="35" name="Text Placeholder 6">
            <a:extLst>
              <a:ext uri="{FF2B5EF4-FFF2-40B4-BE49-F238E27FC236}">
                <a16:creationId xmlns:a16="http://schemas.microsoft.com/office/drawing/2014/main" id="{B79C9D4A-A968-40E2-B751-7DFA445A051B}"/>
              </a:ext>
            </a:extLst>
          </p:cNvPr>
          <p:cNvSpPr>
            <a:spLocks noGrp="1"/>
          </p:cNvSpPr>
          <p:nvPr>
            <p:ph type="body" sz="quarter" idx="26" hasCustomPrompt="1"/>
          </p:nvPr>
        </p:nvSpPr>
        <p:spPr>
          <a:xfrm>
            <a:off x="800101" y="4513515"/>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36" name="Text Placeholder 9">
            <a:extLst>
              <a:ext uri="{FF2B5EF4-FFF2-40B4-BE49-F238E27FC236}">
                <a16:creationId xmlns:a16="http://schemas.microsoft.com/office/drawing/2014/main" id="{DF7FF4E5-35F4-4AD1-BEA9-10A5BB9A5448}"/>
              </a:ext>
            </a:extLst>
          </p:cNvPr>
          <p:cNvSpPr>
            <a:spLocks noGrp="1"/>
          </p:cNvSpPr>
          <p:nvPr>
            <p:ph type="body" sz="quarter" idx="27" hasCustomPrompt="1"/>
          </p:nvPr>
        </p:nvSpPr>
        <p:spPr>
          <a:xfrm>
            <a:off x="800352" y="3775075"/>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37" name="Text Placeholder 6">
            <a:extLst>
              <a:ext uri="{FF2B5EF4-FFF2-40B4-BE49-F238E27FC236}">
                <a16:creationId xmlns:a16="http://schemas.microsoft.com/office/drawing/2014/main" id="{70ADB799-7041-43ED-879E-93D504F62F5D}"/>
              </a:ext>
            </a:extLst>
          </p:cNvPr>
          <p:cNvSpPr>
            <a:spLocks noGrp="1"/>
          </p:cNvSpPr>
          <p:nvPr>
            <p:ph type="body" sz="quarter" idx="28"/>
          </p:nvPr>
        </p:nvSpPr>
        <p:spPr>
          <a:xfrm>
            <a:off x="2489349" y="4890970"/>
            <a:ext cx="1464632" cy="1509821"/>
          </a:xfrm>
        </p:spPr>
        <p:txBody>
          <a:bodyPr lIns="0" tIns="0" rIns="0" bIns="0" numCol="1"/>
          <a:lstStyle/>
          <a:p>
            <a:pPr lvl="0"/>
            <a:r>
              <a:rPr lang="en-US" dirty="0"/>
              <a:t>Click to edit Master text styles</a:t>
            </a:r>
          </a:p>
        </p:txBody>
      </p:sp>
      <p:sp>
        <p:nvSpPr>
          <p:cNvPr id="38" name="Text Placeholder 6">
            <a:extLst>
              <a:ext uri="{FF2B5EF4-FFF2-40B4-BE49-F238E27FC236}">
                <a16:creationId xmlns:a16="http://schemas.microsoft.com/office/drawing/2014/main" id="{613C0018-5284-43A4-BD71-2016525C1C4C}"/>
              </a:ext>
            </a:extLst>
          </p:cNvPr>
          <p:cNvSpPr>
            <a:spLocks noGrp="1"/>
          </p:cNvSpPr>
          <p:nvPr>
            <p:ph type="body" sz="quarter" idx="29" hasCustomPrompt="1"/>
          </p:nvPr>
        </p:nvSpPr>
        <p:spPr>
          <a:xfrm>
            <a:off x="2489348" y="4513511"/>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39" name="Text Placeholder 9">
            <a:extLst>
              <a:ext uri="{FF2B5EF4-FFF2-40B4-BE49-F238E27FC236}">
                <a16:creationId xmlns:a16="http://schemas.microsoft.com/office/drawing/2014/main" id="{4B46CB9D-162F-4C7B-B685-29662ADEFB39}"/>
              </a:ext>
            </a:extLst>
          </p:cNvPr>
          <p:cNvSpPr>
            <a:spLocks noGrp="1"/>
          </p:cNvSpPr>
          <p:nvPr>
            <p:ph type="body" sz="quarter" idx="30" hasCustomPrompt="1"/>
          </p:nvPr>
        </p:nvSpPr>
        <p:spPr>
          <a:xfrm>
            <a:off x="2489598" y="3775071"/>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0" name="Text Placeholder 6">
            <a:extLst>
              <a:ext uri="{FF2B5EF4-FFF2-40B4-BE49-F238E27FC236}">
                <a16:creationId xmlns:a16="http://schemas.microsoft.com/office/drawing/2014/main" id="{F893A7A1-70F2-4725-A411-79B06C83D4C8}"/>
              </a:ext>
            </a:extLst>
          </p:cNvPr>
          <p:cNvSpPr>
            <a:spLocks noGrp="1"/>
          </p:cNvSpPr>
          <p:nvPr>
            <p:ph type="body" sz="quarter" idx="31"/>
          </p:nvPr>
        </p:nvSpPr>
        <p:spPr>
          <a:xfrm>
            <a:off x="4178595" y="4890966"/>
            <a:ext cx="1464632" cy="1509821"/>
          </a:xfrm>
        </p:spPr>
        <p:txBody>
          <a:bodyPr lIns="0" tIns="0" rIns="0" bIns="0" numCol="1"/>
          <a:lstStyle/>
          <a:p>
            <a:pPr lvl="0"/>
            <a:r>
              <a:rPr lang="en-US" dirty="0"/>
              <a:t>Click to edit Master text styles</a:t>
            </a:r>
          </a:p>
        </p:txBody>
      </p:sp>
      <p:sp>
        <p:nvSpPr>
          <p:cNvPr id="41" name="Text Placeholder 6">
            <a:extLst>
              <a:ext uri="{FF2B5EF4-FFF2-40B4-BE49-F238E27FC236}">
                <a16:creationId xmlns:a16="http://schemas.microsoft.com/office/drawing/2014/main" id="{B461BBA2-E4B3-4896-89B4-38AA8D122CA5}"/>
              </a:ext>
            </a:extLst>
          </p:cNvPr>
          <p:cNvSpPr>
            <a:spLocks noGrp="1"/>
          </p:cNvSpPr>
          <p:nvPr>
            <p:ph type="body" sz="quarter" idx="32" hasCustomPrompt="1"/>
          </p:nvPr>
        </p:nvSpPr>
        <p:spPr>
          <a:xfrm>
            <a:off x="4178594" y="4513507"/>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2" name="Text Placeholder 9">
            <a:extLst>
              <a:ext uri="{FF2B5EF4-FFF2-40B4-BE49-F238E27FC236}">
                <a16:creationId xmlns:a16="http://schemas.microsoft.com/office/drawing/2014/main" id="{1E0DE906-813F-405C-AAE8-9CBA456191C2}"/>
              </a:ext>
            </a:extLst>
          </p:cNvPr>
          <p:cNvSpPr>
            <a:spLocks noGrp="1"/>
          </p:cNvSpPr>
          <p:nvPr>
            <p:ph type="body" sz="quarter" idx="33" hasCustomPrompt="1"/>
          </p:nvPr>
        </p:nvSpPr>
        <p:spPr>
          <a:xfrm>
            <a:off x="4178844" y="3775067"/>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3" name="Text Placeholder 6">
            <a:extLst>
              <a:ext uri="{FF2B5EF4-FFF2-40B4-BE49-F238E27FC236}">
                <a16:creationId xmlns:a16="http://schemas.microsoft.com/office/drawing/2014/main" id="{4D3081E9-E3D6-400E-9F8D-0AECE1D3B2C9}"/>
              </a:ext>
            </a:extLst>
          </p:cNvPr>
          <p:cNvSpPr>
            <a:spLocks noGrp="1"/>
          </p:cNvSpPr>
          <p:nvPr>
            <p:ph type="body" sz="quarter" idx="34"/>
          </p:nvPr>
        </p:nvSpPr>
        <p:spPr>
          <a:xfrm>
            <a:off x="5873824" y="4890962"/>
            <a:ext cx="1464632" cy="1509821"/>
          </a:xfrm>
        </p:spPr>
        <p:txBody>
          <a:bodyPr lIns="0" tIns="0" rIns="0" bIns="0" numCol="1"/>
          <a:lstStyle/>
          <a:p>
            <a:pPr lvl="0"/>
            <a:r>
              <a:rPr lang="en-US" dirty="0"/>
              <a:t>Click to edit Master text styles</a:t>
            </a:r>
          </a:p>
        </p:txBody>
      </p:sp>
      <p:sp>
        <p:nvSpPr>
          <p:cNvPr id="44" name="Text Placeholder 6">
            <a:extLst>
              <a:ext uri="{FF2B5EF4-FFF2-40B4-BE49-F238E27FC236}">
                <a16:creationId xmlns:a16="http://schemas.microsoft.com/office/drawing/2014/main" id="{A300E33D-076D-445B-AD42-9273B762ACFA}"/>
              </a:ext>
            </a:extLst>
          </p:cNvPr>
          <p:cNvSpPr>
            <a:spLocks noGrp="1"/>
          </p:cNvSpPr>
          <p:nvPr>
            <p:ph type="body" sz="quarter" idx="35" hasCustomPrompt="1"/>
          </p:nvPr>
        </p:nvSpPr>
        <p:spPr>
          <a:xfrm>
            <a:off x="5873823" y="4513503"/>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5" name="Text Placeholder 9">
            <a:extLst>
              <a:ext uri="{FF2B5EF4-FFF2-40B4-BE49-F238E27FC236}">
                <a16:creationId xmlns:a16="http://schemas.microsoft.com/office/drawing/2014/main" id="{284359AC-625A-4C3C-A407-23F20FAB236D}"/>
              </a:ext>
            </a:extLst>
          </p:cNvPr>
          <p:cNvSpPr>
            <a:spLocks noGrp="1"/>
          </p:cNvSpPr>
          <p:nvPr>
            <p:ph type="body" sz="quarter" idx="36" hasCustomPrompt="1"/>
          </p:nvPr>
        </p:nvSpPr>
        <p:spPr>
          <a:xfrm>
            <a:off x="5874074" y="3775063"/>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6" name="Text Placeholder 6">
            <a:extLst>
              <a:ext uri="{FF2B5EF4-FFF2-40B4-BE49-F238E27FC236}">
                <a16:creationId xmlns:a16="http://schemas.microsoft.com/office/drawing/2014/main" id="{1D598468-2A33-4DE4-9BB5-50B33774FD83}"/>
              </a:ext>
            </a:extLst>
          </p:cNvPr>
          <p:cNvSpPr>
            <a:spLocks noGrp="1"/>
          </p:cNvSpPr>
          <p:nvPr>
            <p:ph type="body" sz="quarter" idx="37"/>
          </p:nvPr>
        </p:nvSpPr>
        <p:spPr>
          <a:xfrm>
            <a:off x="7557087" y="4890980"/>
            <a:ext cx="1464632" cy="1509821"/>
          </a:xfrm>
        </p:spPr>
        <p:txBody>
          <a:bodyPr lIns="0" tIns="0" rIns="0" bIns="0" numCol="1"/>
          <a:lstStyle/>
          <a:p>
            <a:pPr lvl="0"/>
            <a:r>
              <a:rPr lang="en-US" dirty="0"/>
              <a:t>Click to edit Master text styles</a:t>
            </a:r>
          </a:p>
        </p:txBody>
      </p:sp>
      <p:sp>
        <p:nvSpPr>
          <p:cNvPr id="47" name="Text Placeholder 6">
            <a:extLst>
              <a:ext uri="{FF2B5EF4-FFF2-40B4-BE49-F238E27FC236}">
                <a16:creationId xmlns:a16="http://schemas.microsoft.com/office/drawing/2014/main" id="{4831A63B-2AD2-471E-B1A5-7F368F597AC7}"/>
              </a:ext>
            </a:extLst>
          </p:cNvPr>
          <p:cNvSpPr>
            <a:spLocks noGrp="1"/>
          </p:cNvSpPr>
          <p:nvPr>
            <p:ph type="body" sz="quarter" idx="38" hasCustomPrompt="1"/>
          </p:nvPr>
        </p:nvSpPr>
        <p:spPr>
          <a:xfrm>
            <a:off x="7557086" y="4513521"/>
            <a:ext cx="1464633"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8" name="Text Placeholder 9">
            <a:extLst>
              <a:ext uri="{FF2B5EF4-FFF2-40B4-BE49-F238E27FC236}">
                <a16:creationId xmlns:a16="http://schemas.microsoft.com/office/drawing/2014/main" id="{3CF827AF-9E27-4A40-9A9F-1A467300A482}"/>
              </a:ext>
            </a:extLst>
          </p:cNvPr>
          <p:cNvSpPr>
            <a:spLocks noGrp="1"/>
          </p:cNvSpPr>
          <p:nvPr>
            <p:ph type="body" sz="quarter" idx="39" hasCustomPrompt="1"/>
          </p:nvPr>
        </p:nvSpPr>
        <p:spPr>
          <a:xfrm>
            <a:off x="7557336" y="3775081"/>
            <a:ext cx="1464304"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25" name="Footer Placeholder 4">
            <a:extLst>
              <a:ext uri="{FF2B5EF4-FFF2-40B4-BE49-F238E27FC236}">
                <a16:creationId xmlns:a16="http://schemas.microsoft.com/office/drawing/2014/main" id="{6A76CE03-4873-45D6-8F31-3E9B8EC90F1A}"/>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11976573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1_Profile - 7">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800100" y="1672174"/>
            <a:ext cx="1236037" cy="1468587"/>
          </a:xfrm>
        </p:spPr>
        <p:txBody>
          <a:bodyPr/>
          <a:lstStyle/>
          <a:p>
            <a:endParaRPr lang="en-US"/>
          </a:p>
        </p:txBody>
      </p: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4182581" y="1672175"/>
            <a:ext cx="1236037" cy="1468587"/>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7565064" y="1672175"/>
            <a:ext cx="1236037" cy="1468587"/>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5873821" y="1672174"/>
            <a:ext cx="1236037" cy="1468587"/>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2487348" y="1672173"/>
            <a:ext cx="1236037" cy="1468587"/>
          </a:xfrm>
        </p:spPr>
        <p:txBody>
          <a:bodyPr/>
          <a:lstStyle/>
          <a:p>
            <a:endParaRPr lang="en-US"/>
          </a:p>
        </p:txBody>
      </p:sp>
      <p:cxnSp>
        <p:nvCxnSpPr>
          <p:cNvPr id="15" name="Straight Connector 14">
            <a:extLst>
              <a:ext uri="{FF2B5EF4-FFF2-40B4-BE49-F238E27FC236}">
                <a16:creationId xmlns:a16="http://schemas.microsoft.com/office/drawing/2014/main" id="{1F2746F5-82A0-4993-A278-5D3C5A1AF716}"/>
              </a:ext>
            </a:extLst>
          </p:cNvPr>
          <p:cNvCxnSpPr>
            <a:cxnSpLocks/>
          </p:cNvCxnSpPr>
          <p:nvPr userDrawn="1"/>
        </p:nvCxnSpPr>
        <p:spPr>
          <a:xfrm>
            <a:off x="2264736" y="1672172"/>
            <a:ext cx="0" cy="4728628"/>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3B15764-E6FF-41DB-9D01-CC3A1D44B591}"/>
              </a:ext>
            </a:extLst>
          </p:cNvPr>
          <p:cNvCxnSpPr>
            <a:cxnSpLocks/>
          </p:cNvCxnSpPr>
          <p:nvPr userDrawn="1"/>
        </p:nvCxnSpPr>
        <p:spPr>
          <a:xfrm>
            <a:off x="3951984" y="1672173"/>
            <a:ext cx="0" cy="4728627"/>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FB448C3-1ED6-4443-8139-270D0C0E0B07}"/>
              </a:ext>
            </a:extLst>
          </p:cNvPr>
          <p:cNvCxnSpPr>
            <a:cxnSpLocks/>
          </p:cNvCxnSpPr>
          <p:nvPr userDrawn="1"/>
        </p:nvCxnSpPr>
        <p:spPr>
          <a:xfrm>
            <a:off x="5645939" y="1672172"/>
            <a:ext cx="0" cy="4728628"/>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B17D459-A282-4758-9A03-6DA093FB3C09}"/>
              </a:ext>
            </a:extLst>
          </p:cNvPr>
          <p:cNvCxnSpPr>
            <a:cxnSpLocks/>
          </p:cNvCxnSpPr>
          <p:nvPr userDrawn="1"/>
        </p:nvCxnSpPr>
        <p:spPr>
          <a:xfrm>
            <a:off x="7338457" y="1672173"/>
            <a:ext cx="0" cy="4728627"/>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22" name="Title 21">
            <a:extLst>
              <a:ext uri="{FF2B5EF4-FFF2-40B4-BE49-F238E27FC236}">
                <a16:creationId xmlns:a16="http://schemas.microsoft.com/office/drawing/2014/main" id="{959BC1E9-62E4-417D-AD77-CA7A7DACE4DD}"/>
              </a:ext>
            </a:extLst>
          </p:cNvPr>
          <p:cNvSpPr>
            <a:spLocks noGrp="1"/>
          </p:cNvSpPr>
          <p:nvPr>
            <p:ph type="title" hasCustomPrompt="1"/>
          </p:nvPr>
        </p:nvSpPr>
        <p:spPr>
          <a:xfrm>
            <a:off x="800100" y="1066800"/>
            <a:ext cx="8001000" cy="427038"/>
          </a:xfrm>
        </p:spPr>
        <p:txBody>
          <a:bodyPr/>
          <a:lstStyle>
            <a:lvl1pPr>
              <a:defRPr/>
            </a:lvl1pPr>
          </a:lstStyle>
          <a:p>
            <a:r>
              <a:rPr lang="en-US" dirty="0"/>
              <a:t>Speakers</a:t>
            </a:r>
          </a:p>
        </p:txBody>
      </p:sp>
      <p:sp>
        <p:nvSpPr>
          <p:cNvPr id="34" name="Text Placeholder 6">
            <a:extLst>
              <a:ext uri="{FF2B5EF4-FFF2-40B4-BE49-F238E27FC236}">
                <a16:creationId xmlns:a16="http://schemas.microsoft.com/office/drawing/2014/main" id="{69CDBE1A-42F6-467A-AE0E-4DFA9DAFAD11}"/>
              </a:ext>
            </a:extLst>
          </p:cNvPr>
          <p:cNvSpPr>
            <a:spLocks noGrp="1"/>
          </p:cNvSpPr>
          <p:nvPr>
            <p:ph type="body" sz="quarter" idx="25"/>
          </p:nvPr>
        </p:nvSpPr>
        <p:spPr>
          <a:xfrm>
            <a:off x="800102" y="4613326"/>
            <a:ext cx="1235315" cy="1787474"/>
          </a:xfrm>
        </p:spPr>
        <p:txBody>
          <a:bodyPr lIns="0" tIns="0" rIns="0" bIns="0" numCol="1"/>
          <a:lstStyle/>
          <a:p>
            <a:pPr lvl="0"/>
            <a:r>
              <a:rPr lang="en-US" dirty="0"/>
              <a:t>Click to edit Master text styles</a:t>
            </a:r>
          </a:p>
        </p:txBody>
      </p:sp>
      <p:sp>
        <p:nvSpPr>
          <p:cNvPr id="35" name="Text Placeholder 6">
            <a:extLst>
              <a:ext uri="{FF2B5EF4-FFF2-40B4-BE49-F238E27FC236}">
                <a16:creationId xmlns:a16="http://schemas.microsoft.com/office/drawing/2014/main" id="{BD420A9B-A782-406C-8BDB-E3C0FEFCE8BB}"/>
              </a:ext>
            </a:extLst>
          </p:cNvPr>
          <p:cNvSpPr>
            <a:spLocks noGrp="1"/>
          </p:cNvSpPr>
          <p:nvPr>
            <p:ph type="body" sz="quarter" idx="26" hasCustomPrompt="1"/>
          </p:nvPr>
        </p:nvSpPr>
        <p:spPr>
          <a:xfrm>
            <a:off x="800101"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36" name="Text Placeholder 9">
            <a:extLst>
              <a:ext uri="{FF2B5EF4-FFF2-40B4-BE49-F238E27FC236}">
                <a16:creationId xmlns:a16="http://schemas.microsoft.com/office/drawing/2014/main" id="{0BD0B8E4-9956-4BF6-ACA0-A5B6EC8530EB}"/>
              </a:ext>
            </a:extLst>
          </p:cNvPr>
          <p:cNvSpPr>
            <a:spLocks noGrp="1"/>
          </p:cNvSpPr>
          <p:nvPr>
            <p:ph type="body" sz="quarter" idx="27" hasCustomPrompt="1"/>
          </p:nvPr>
        </p:nvSpPr>
        <p:spPr>
          <a:xfrm>
            <a:off x="800352"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37" name="Text Placeholder 6">
            <a:extLst>
              <a:ext uri="{FF2B5EF4-FFF2-40B4-BE49-F238E27FC236}">
                <a16:creationId xmlns:a16="http://schemas.microsoft.com/office/drawing/2014/main" id="{AC0FCA7E-7A78-4AB2-ACAE-90E9F94EFD7F}"/>
              </a:ext>
            </a:extLst>
          </p:cNvPr>
          <p:cNvSpPr>
            <a:spLocks noGrp="1"/>
          </p:cNvSpPr>
          <p:nvPr>
            <p:ph type="body" sz="quarter" idx="28"/>
          </p:nvPr>
        </p:nvSpPr>
        <p:spPr>
          <a:xfrm>
            <a:off x="2486074" y="4613326"/>
            <a:ext cx="1235315" cy="1787474"/>
          </a:xfrm>
        </p:spPr>
        <p:txBody>
          <a:bodyPr lIns="0" tIns="0" rIns="0" bIns="0" numCol="1"/>
          <a:lstStyle/>
          <a:p>
            <a:pPr lvl="0"/>
            <a:r>
              <a:rPr lang="en-US" dirty="0"/>
              <a:t>Click to edit Master text styles</a:t>
            </a:r>
          </a:p>
        </p:txBody>
      </p:sp>
      <p:sp>
        <p:nvSpPr>
          <p:cNvPr id="38" name="Text Placeholder 6">
            <a:extLst>
              <a:ext uri="{FF2B5EF4-FFF2-40B4-BE49-F238E27FC236}">
                <a16:creationId xmlns:a16="http://schemas.microsoft.com/office/drawing/2014/main" id="{E7251C1C-4D47-409E-8B78-F46C8106B036}"/>
              </a:ext>
            </a:extLst>
          </p:cNvPr>
          <p:cNvSpPr>
            <a:spLocks noGrp="1"/>
          </p:cNvSpPr>
          <p:nvPr>
            <p:ph type="body" sz="quarter" idx="29" hasCustomPrompt="1"/>
          </p:nvPr>
        </p:nvSpPr>
        <p:spPr>
          <a:xfrm>
            <a:off x="2486072"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39" name="Text Placeholder 9">
            <a:extLst>
              <a:ext uri="{FF2B5EF4-FFF2-40B4-BE49-F238E27FC236}">
                <a16:creationId xmlns:a16="http://schemas.microsoft.com/office/drawing/2014/main" id="{D60F9786-73AB-4D89-88D6-95BB0AEAAE66}"/>
              </a:ext>
            </a:extLst>
          </p:cNvPr>
          <p:cNvSpPr>
            <a:spLocks noGrp="1"/>
          </p:cNvSpPr>
          <p:nvPr>
            <p:ph type="body" sz="quarter" idx="30" hasCustomPrompt="1"/>
          </p:nvPr>
        </p:nvSpPr>
        <p:spPr>
          <a:xfrm>
            <a:off x="2486323"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0" name="Text Placeholder 6">
            <a:extLst>
              <a:ext uri="{FF2B5EF4-FFF2-40B4-BE49-F238E27FC236}">
                <a16:creationId xmlns:a16="http://schemas.microsoft.com/office/drawing/2014/main" id="{E5B6CBF5-0653-467D-BD61-9018FBE50249}"/>
              </a:ext>
            </a:extLst>
          </p:cNvPr>
          <p:cNvSpPr>
            <a:spLocks noGrp="1"/>
          </p:cNvSpPr>
          <p:nvPr>
            <p:ph type="body" sz="quarter" idx="31"/>
          </p:nvPr>
        </p:nvSpPr>
        <p:spPr>
          <a:xfrm>
            <a:off x="4173295" y="4613326"/>
            <a:ext cx="1235315" cy="1787474"/>
          </a:xfrm>
        </p:spPr>
        <p:txBody>
          <a:bodyPr lIns="0" tIns="0" rIns="0" bIns="0" numCol="1"/>
          <a:lstStyle/>
          <a:p>
            <a:pPr lvl="0"/>
            <a:r>
              <a:rPr lang="en-US" dirty="0"/>
              <a:t>Click to edit Master text styles</a:t>
            </a:r>
          </a:p>
        </p:txBody>
      </p:sp>
      <p:sp>
        <p:nvSpPr>
          <p:cNvPr id="41" name="Text Placeholder 6">
            <a:extLst>
              <a:ext uri="{FF2B5EF4-FFF2-40B4-BE49-F238E27FC236}">
                <a16:creationId xmlns:a16="http://schemas.microsoft.com/office/drawing/2014/main" id="{285BFE41-43F6-4280-8E02-683A11B50FE9}"/>
              </a:ext>
            </a:extLst>
          </p:cNvPr>
          <p:cNvSpPr>
            <a:spLocks noGrp="1"/>
          </p:cNvSpPr>
          <p:nvPr>
            <p:ph type="body" sz="quarter" idx="32" hasCustomPrompt="1"/>
          </p:nvPr>
        </p:nvSpPr>
        <p:spPr>
          <a:xfrm>
            <a:off x="4173293"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2" name="Text Placeholder 9">
            <a:extLst>
              <a:ext uri="{FF2B5EF4-FFF2-40B4-BE49-F238E27FC236}">
                <a16:creationId xmlns:a16="http://schemas.microsoft.com/office/drawing/2014/main" id="{7A64D7DD-9246-4DCA-BECA-8189269B4DAF}"/>
              </a:ext>
            </a:extLst>
          </p:cNvPr>
          <p:cNvSpPr>
            <a:spLocks noGrp="1"/>
          </p:cNvSpPr>
          <p:nvPr>
            <p:ph type="body" sz="quarter" idx="33" hasCustomPrompt="1"/>
          </p:nvPr>
        </p:nvSpPr>
        <p:spPr>
          <a:xfrm>
            <a:off x="4173544"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3" name="Text Placeholder 6">
            <a:extLst>
              <a:ext uri="{FF2B5EF4-FFF2-40B4-BE49-F238E27FC236}">
                <a16:creationId xmlns:a16="http://schemas.microsoft.com/office/drawing/2014/main" id="{11498FF5-C71F-4F2C-AFE6-C32D1F05E1B0}"/>
              </a:ext>
            </a:extLst>
          </p:cNvPr>
          <p:cNvSpPr>
            <a:spLocks noGrp="1"/>
          </p:cNvSpPr>
          <p:nvPr>
            <p:ph type="body" sz="quarter" idx="34"/>
          </p:nvPr>
        </p:nvSpPr>
        <p:spPr>
          <a:xfrm>
            <a:off x="5874539" y="4613326"/>
            <a:ext cx="1235315" cy="1787474"/>
          </a:xfrm>
        </p:spPr>
        <p:txBody>
          <a:bodyPr lIns="0" tIns="0" rIns="0" bIns="0" numCol="1"/>
          <a:lstStyle/>
          <a:p>
            <a:pPr lvl="0"/>
            <a:r>
              <a:rPr lang="en-US" dirty="0"/>
              <a:t>Click to edit Master text styles</a:t>
            </a:r>
          </a:p>
        </p:txBody>
      </p:sp>
      <p:sp>
        <p:nvSpPr>
          <p:cNvPr id="44" name="Text Placeholder 6">
            <a:extLst>
              <a:ext uri="{FF2B5EF4-FFF2-40B4-BE49-F238E27FC236}">
                <a16:creationId xmlns:a16="http://schemas.microsoft.com/office/drawing/2014/main" id="{37653DC7-359E-473D-8CA4-C5C1AA26AAE0}"/>
              </a:ext>
            </a:extLst>
          </p:cNvPr>
          <p:cNvSpPr>
            <a:spLocks noGrp="1"/>
          </p:cNvSpPr>
          <p:nvPr>
            <p:ph type="body" sz="quarter" idx="35" hasCustomPrompt="1"/>
          </p:nvPr>
        </p:nvSpPr>
        <p:spPr>
          <a:xfrm>
            <a:off x="5874538"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5" name="Text Placeholder 9">
            <a:extLst>
              <a:ext uri="{FF2B5EF4-FFF2-40B4-BE49-F238E27FC236}">
                <a16:creationId xmlns:a16="http://schemas.microsoft.com/office/drawing/2014/main" id="{0795A046-052B-4D12-8A4F-562037BC8197}"/>
              </a:ext>
            </a:extLst>
          </p:cNvPr>
          <p:cNvSpPr>
            <a:spLocks noGrp="1"/>
          </p:cNvSpPr>
          <p:nvPr>
            <p:ph type="body" sz="quarter" idx="36" hasCustomPrompt="1"/>
          </p:nvPr>
        </p:nvSpPr>
        <p:spPr>
          <a:xfrm>
            <a:off x="5874789"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46" name="Text Placeholder 6">
            <a:extLst>
              <a:ext uri="{FF2B5EF4-FFF2-40B4-BE49-F238E27FC236}">
                <a16:creationId xmlns:a16="http://schemas.microsoft.com/office/drawing/2014/main" id="{9D576285-2168-4C9F-85EF-BE693501AF7B}"/>
              </a:ext>
            </a:extLst>
          </p:cNvPr>
          <p:cNvSpPr>
            <a:spLocks noGrp="1"/>
          </p:cNvSpPr>
          <p:nvPr>
            <p:ph type="body" sz="quarter" idx="37"/>
          </p:nvPr>
        </p:nvSpPr>
        <p:spPr>
          <a:xfrm>
            <a:off x="7565064" y="4613326"/>
            <a:ext cx="1235315" cy="1787474"/>
          </a:xfrm>
        </p:spPr>
        <p:txBody>
          <a:bodyPr lIns="0" tIns="0" rIns="0" bIns="0" numCol="1"/>
          <a:lstStyle/>
          <a:p>
            <a:pPr lvl="0"/>
            <a:r>
              <a:rPr lang="en-US" dirty="0"/>
              <a:t>Click to edit Master text styles</a:t>
            </a:r>
          </a:p>
        </p:txBody>
      </p:sp>
      <p:sp>
        <p:nvSpPr>
          <p:cNvPr id="47" name="Text Placeholder 6">
            <a:extLst>
              <a:ext uri="{FF2B5EF4-FFF2-40B4-BE49-F238E27FC236}">
                <a16:creationId xmlns:a16="http://schemas.microsoft.com/office/drawing/2014/main" id="{C4D0B91A-B250-4E2C-9A4C-C9CD258B34AB}"/>
              </a:ext>
            </a:extLst>
          </p:cNvPr>
          <p:cNvSpPr>
            <a:spLocks noGrp="1"/>
          </p:cNvSpPr>
          <p:nvPr>
            <p:ph type="body" sz="quarter" idx="38" hasCustomPrompt="1"/>
          </p:nvPr>
        </p:nvSpPr>
        <p:spPr>
          <a:xfrm>
            <a:off x="7565063" y="4235868"/>
            <a:ext cx="1235316" cy="377455"/>
          </a:xfrm>
        </p:spPr>
        <p:txBody>
          <a:bodyPr lIns="0" tIns="0" rIns="0" bIns="0" numCol="1"/>
          <a:lstStyle>
            <a:lvl1pPr>
              <a:spcBef>
                <a:spcPts val="0"/>
              </a:spcBef>
              <a:defRPr sz="900" spc="0" baseline="0">
                <a:latin typeface="Arial" panose="020B0604020202020204" pitchFamily="34" charset="0"/>
                <a:cs typeface="Arial" panose="020B0604020202020204" pitchFamily="34" charset="0"/>
              </a:defRPr>
            </a:lvl1pPr>
          </a:lstStyle>
          <a:p>
            <a:pPr lvl="0"/>
            <a:r>
              <a:rPr lang="en-US" dirty="0"/>
              <a:t>Credentials</a:t>
            </a:r>
          </a:p>
        </p:txBody>
      </p:sp>
      <p:sp>
        <p:nvSpPr>
          <p:cNvPr id="48" name="Text Placeholder 9">
            <a:extLst>
              <a:ext uri="{FF2B5EF4-FFF2-40B4-BE49-F238E27FC236}">
                <a16:creationId xmlns:a16="http://schemas.microsoft.com/office/drawing/2014/main" id="{C97E3C2E-8F64-4FBC-9BCE-50948ADBC1CC}"/>
              </a:ext>
            </a:extLst>
          </p:cNvPr>
          <p:cNvSpPr>
            <a:spLocks noGrp="1"/>
          </p:cNvSpPr>
          <p:nvPr>
            <p:ph type="body" sz="quarter" idx="39" hasCustomPrompt="1"/>
          </p:nvPr>
        </p:nvSpPr>
        <p:spPr>
          <a:xfrm>
            <a:off x="7565314" y="3497428"/>
            <a:ext cx="1235039" cy="672872"/>
          </a:xfrm>
        </p:spPr>
        <p:txBody>
          <a:bodyPr lIns="0" tIns="0" rIns="0" bIns="0" anchor="b"/>
          <a:lstStyle>
            <a:lvl1pPr>
              <a:spcBef>
                <a:spcPts val="0"/>
              </a:spcBef>
              <a:defRPr sz="1500" b="1">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29" name="Footer Placeholder 4">
            <a:extLst>
              <a:ext uri="{FF2B5EF4-FFF2-40B4-BE49-F238E27FC236}">
                <a16:creationId xmlns:a16="http://schemas.microsoft.com/office/drawing/2014/main" id="{2A09478A-7A4D-49E6-B704-7CF7BF4A5946}"/>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5717406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1_Profile - 8">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‹nr.›</a:t>
            </a:fld>
            <a:endParaRPr lang="en-US"/>
          </a:p>
        </p:txBody>
      </p:sp>
      <p:sp>
        <p:nvSpPr>
          <p:cNvPr id="54" name="Text Placeholder 9">
            <a:extLst>
              <a:ext uri="{FF2B5EF4-FFF2-40B4-BE49-F238E27FC236}">
                <a16:creationId xmlns:a16="http://schemas.microsoft.com/office/drawing/2014/main" id="{5DF02A14-1598-4A28-B657-EEFC9753E98B}"/>
              </a:ext>
            </a:extLst>
          </p:cNvPr>
          <p:cNvSpPr>
            <a:spLocks noGrp="1"/>
          </p:cNvSpPr>
          <p:nvPr>
            <p:ph type="body" sz="quarter" idx="27" hasCustomPrompt="1"/>
          </p:nvPr>
        </p:nvSpPr>
        <p:spPr>
          <a:xfrm>
            <a:off x="1057272" y="2728064"/>
            <a:ext cx="1474549" cy="700935"/>
          </a:xfrm>
          <a:solidFill>
            <a:schemeClr val="bg1"/>
          </a:solidFill>
        </p:spPr>
        <p:txBody>
          <a:bodyPr lIns="91440" tIns="45720" rIns="0" bIns="0" anchor="t"/>
          <a:lstStyle>
            <a:lvl1pPr>
              <a:spcBef>
                <a:spcPts val="0"/>
              </a:spcBef>
              <a:defRPr sz="1200" b="1">
                <a:solidFill>
                  <a:srgbClr val="222222"/>
                </a:solidFill>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5" name="Text Placeholder 9">
            <a:extLst>
              <a:ext uri="{FF2B5EF4-FFF2-40B4-BE49-F238E27FC236}">
                <a16:creationId xmlns:a16="http://schemas.microsoft.com/office/drawing/2014/main" id="{00741A7A-C4B5-4BEA-88E6-D284AD884FA1}"/>
              </a:ext>
            </a:extLst>
          </p:cNvPr>
          <p:cNvSpPr>
            <a:spLocks noGrp="1"/>
          </p:cNvSpPr>
          <p:nvPr>
            <p:ph type="body" sz="quarter" idx="28" hasCustomPrompt="1"/>
          </p:nvPr>
        </p:nvSpPr>
        <p:spPr>
          <a:xfrm>
            <a:off x="1057271" y="5699865"/>
            <a:ext cx="1474549" cy="700935"/>
          </a:xfrm>
          <a:solidFill>
            <a:schemeClr val="bg1"/>
          </a:solidFill>
        </p:spPr>
        <p:txBody>
          <a:bodyPr lIns="91440" tIns="45720" rIns="0" bIns="0" anchor="t"/>
          <a:lstStyle>
            <a:lvl1pPr>
              <a:spcBef>
                <a:spcPts val="0"/>
              </a:spcBef>
              <a:defRPr sz="1200" b="1">
                <a:solidFill>
                  <a:srgbClr val="222222"/>
                </a:solidFill>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6" name="Text Placeholder 9">
            <a:extLst>
              <a:ext uri="{FF2B5EF4-FFF2-40B4-BE49-F238E27FC236}">
                <a16:creationId xmlns:a16="http://schemas.microsoft.com/office/drawing/2014/main" id="{27972EF4-12EF-4E35-ADB5-93401658737B}"/>
              </a:ext>
            </a:extLst>
          </p:cNvPr>
          <p:cNvSpPr>
            <a:spLocks noGrp="1"/>
          </p:cNvSpPr>
          <p:nvPr>
            <p:ph type="body" sz="quarter" idx="29" hasCustomPrompt="1"/>
          </p:nvPr>
        </p:nvSpPr>
        <p:spPr>
          <a:xfrm>
            <a:off x="2914788" y="2728064"/>
            <a:ext cx="1474549" cy="700935"/>
          </a:xfrm>
          <a:solidFill>
            <a:schemeClr val="bg1"/>
          </a:solidFill>
        </p:spPr>
        <p:txBody>
          <a:bodyPr lIns="91440" tIns="45720" rIns="0" bIns="0" anchor="t"/>
          <a:lstStyle>
            <a:lvl1pPr>
              <a:spcBef>
                <a:spcPts val="0"/>
              </a:spcBef>
              <a:defRPr sz="1200" b="1">
                <a:solidFill>
                  <a:srgbClr val="222222"/>
                </a:solidFill>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7" name="Text Placeholder 9">
            <a:extLst>
              <a:ext uri="{FF2B5EF4-FFF2-40B4-BE49-F238E27FC236}">
                <a16:creationId xmlns:a16="http://schemas.microsoft.com/office/drawing/2014/main" id="{AD64064C-DF93-4776-B4C5-C2505A746C22}"/>
              </a:ext>
            </a:extLst>
          </p:cNvPr>
          <p:cNvSpPr>
            <a:spLocks noGrp="1"/>
          </p:cNvSpPr>
          <p:nvPr>
            <p:ph type="body" sz="quarter" idx="30" hasCustomPrompt="1"/>
          </p:nvPr>
        </p:nvSpPr>
        <p:spPr>
          <a:xfrm>
            <a:off x="2914787" y="5699865"/>
            <a:ext cx="1474549" cy="700935"/>
          </a:xfrm>
          <a:solidFill>
            <a:schemeClr val="bg1"/>
          </a:solidFill>
        </p:spPr>
        <p:txBody>
          <a:bodyPr lIns="91440" tIns="45720" rIns="0" bIns="0" anchor="t"/>
          <a:lstStyle>
            <a:lvl1pPr>
              <a:spcBef>
                <a:spcPts val="0"/>
              </a:spcBef>
              <a:defRPr sz="1200" b="1">
                <a:solidFill>
                  <a:srgbClr val="222222"/>
                </a:solidFill>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8" name="Text Placeholder 9">
            <a:extLst>
              <a:ext uri="{FF2B5EF4-FFF2-40B4-BE49-F238E27FC236}">
                <a16:creationId xmlns:a16="http://schemas.microsoft.com/office/drawing/2014/main" id="{B842FA7A-C305-41C4-9811-CD581B720471}"/>
              </a:ext>
            </a:extLst>
          </p:cNvPr>
          <p:cNvSpPr>
            <a:spLocks noGrp="1"/>
          </p:cNvSpPr>
          <p:nvPr>
            <p:ph type="body" sz="quarter" idx="31" hasCustomPrompt="1"/>
          </p:nvPr>
        </p:nvSpPr>
        <p:spPr>
          <a:xfrm>
            <a:off x="4763481" y="2722748"/>
            <a:ext cx="1474549" cy="700935"/>
          </a:xfrm>
          <a:solidFill>
            <a:schemeClr val="bg1"/>
          </a:solidFill>
        </p:spPr>
        <p:txBody>
          <a:bodyPr lIns="91440" tIns="45720" rIns="0" bIns="0" anchor="t"/>
          <a:lstStyle>
            <a:lvl1pPr>
              <a:spcBef>
                <a:spcPts val="0"/>
              </a:spcBef>
              <a:defRPr sz="1200" b="1">
                <a:solidFill>
                  <a:srgbClr val="222222"/>
                </a:solidFill>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59" name="Text Placeholder 9">
            <a:extLst>
              <a:ext uri="{FF2B5EF4-FFF2-40B4-BE49-F238E27FC236}">
                <a16:creationId xmlns:a16="http://schemas.microsoft.com/office/drawing/2014/main" id="{EBC1F0BE-F9B2-487E-BEDA-4426EE70ED52}"/>
              </a:ext>
            </a:extLst>
          </p:cNvPr>
          <p:cNvSpPr>
            <a:spLocks noGrp="1"/>
          </p:cNvSpPr>
          <p:nvPr>
            <p:ph type="body" sz="quarter" idx="32" hasCustomPrompt="1"/>
          </p:nvPr>
        </p:nvSpPr>
        <p:spPr>
          <a:xfrm>
            <a:off x="4763481" y="5694549"/>
            <a:ext cx="1474549" cy="700935"/>
          </a:xfrm>
          <a:solidFill>
            <a:schemeClr val="bg1"/>
          </a:solidFill>
        </p:spPr>
        <p:txBody>
          <a:bodyPr lIns="91440" tIns="45720" rIns="0" bIns="0" anchor="t"/>
          <a:lstStyle>
            <a:lvl1pPr>
              <a:spcBef>
                <a:spcPts val="0"/>
              </a:spcBef>
              <a:defRPr sz="1200" b="1">
                <a:solidFill>
                  <a:srgbClr val="222222"/>
                </a:solidFill>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60" name="Text Placeholder 9">
            <a:extLst>
              <a:ext uri="{FF2B5EF4-FFF2-40B4-BE49-F238E27FC236}">
                <a16:creationId xmlns:a16="http://schemas.microsoft.com/office/drawing/2014/main" id="{C61C9199-A507-421B-8163-2090058712A1}"/>
              </a:ext>
            </a:extLst>
          </p:cNvPr>
          <p:cNvSpPr>
            <a:spLocks noGrp="1"/>
          </p:cNvSpPr>
          <p:nvPr>
            <p:ph type="body" sz="quarter" idx="33" hasCustomPrompt="1"/>
          </p:nvPr>
        </p:nvSpPr>
        <p:spPr>
          <a:xfrm>
            <a:off x="6620994" y="2722748"/>
            <a:ext cx="1474549" cy="700935"/>
          </a:xfrm>
          <a:solidFill>
            <a:schemeClr val="bg1"/>
          </a:solidFill>
        </p:spPr>
        <p:txBody>
          <a:bodyPr lIns="91440" tIns="45720" rIns="0" bIns="0" anchor="t"/>
          <a:lstStyle>
            <a:lvl1pPr>
              <a:spcBef>
                <a:spcPts val="0"/>
              </a:spcBef>
              <a:defRPr sz="1200" b="1">
                <a:solidFill>
                  <a:srgbClr val="222222"/>
                </a:solidFill>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61" name="Text Placeholder 9">
            <a:extLst>
              <a:ext uri="{FF2B5EF4-FFF2-40B4-BE49-F238E27FC236}">
                <a16:creationId xmlns:a16="http://schemas.microsoft.com/office/drawing/2014/main" id="{654EB709-4A35-4308-B417-6C0694269854}"/>
              </a:ext>
            </a:extLst>
          </p:cNvPr>
          <p:cNvSpPr>
            <a:spLocks noGrp="1"/>
          </p:cNvSpPr>
          <p:nvPr>
            <p:ph type="body" sz="quarter" idx="34" hasCustomPrompt="1"/>
          </p:nvPr>
        </p:nvSpPr>
        <p:spPr>
          <a:xfrm>
            <a:off x="6620993" y="5694549"/>
            <a:ext cx="1474549" cy="700935"/>
          </a:xfrm>
          <a:solidFill>
            <a:schemeClr val="bg1"/>
          </a:solidFill>
        </p:spPr>
        <p:txBody>
          <a:bodyPr lIns="91440" tIns="45720" rIns="0" bIns="0" anchor="t"/>
          <a:lstStyle>
            <a:lvl1pPr>
              <a:spcBef>
                <a:spcPts val="0"/>
              </a:spcBef>
              <a:defRPr sz="1200" b="1">
                <a:solidFill>
                  <a:srgbClr val="222222"/>
                </a:solidFill>
                <a:latin typeface="Century Gothic" panose="020B0502020202020204" pitchFamily="34" charset="0"/>
              </a:defRPr>
            </a:lvl1pPr>
            <a:lvl2pPr marL="257175" indent="0">
              <a:buNone/>
              <a:defRPr/>
            </a:lvl2pPr>
          </a:lstStyle>
          <a:p>
            <a:pPr lvl="0"/>
            <a:r>
              <a:rPr lang="en-US" dirty="0"/>
              <a:t>First Name</a:t>
            </a:r>
          </a:p>
          <a:p>
            <a:pPr lvl="0"/>
            <a:r>
              <a:rPr lang="en-US" dirty="0"/>
              <a:t>Last Name</a:t>
            </a:r>
          </a:p>
        </p:txBody>
      </p:sp>
      <p:sp>
        <p:nvSpPr>
          <p:cNvPr id="62" name="Picture Placeholder 9">
            <a:extLst>
              <a:ext uri="{FF2B5EF4-FFF2-40B4-BE49-F238E27FC236}">
                <a16:creationId xmlns:a16="http://schemas.microsoft.com/office/drawing/2014/main" id="{E7631B1A-0B3D-48B3-91C6-E9A3CFE5A2A9}"/>
              </a:ext>
            </a:extLst>
          </p:cNvPr>
          <p:cNvSpPr>
            <a:spLocks noGrp="1"/>
          </p:cNvSpPr>
          <p:nvPr>
            <p:ph type="pic" sz="quarter" idx="15"/>
          </p:nvPr>
        </p:nvSpPr>
        <p:spPr>
          <a:xfrm>
            <a:off x="1057271" y="762001"/>
            <a:ext cx="1474549" cy="1960747"/>
          </a:xfrm>
          <a:solidFill>
            <a:schemeClr val="bg1"/>
          </a:solidFill>
        </p:spPr>
        <p:txBody>
          <a:bodyPr/>
          <a:lstStyle/>
          <a:p>
            <a:endParaRPr lang="en-US"/>
          </a:p>
        </p:txBody>
      </p:sp>
      <p:sp>
        <p:nvSpPr>
          <p:cNvPr id="63" name="Picture Placeholder 9">
            <a:extLst>
              <a:ext uri="{FF2B5EF4-FFF2-40B4-BE49-F238E27FC236}">
                <a16:creationId xmlns:a16="http://schemas.microsoft.com/office/drawing/2014/main" id="{C9A53352-0938-42F3-97BD-FADD29A5BE47}"/>
              </a:ext>
            </a:extLst>
          </p:cNvPr>
          <p:cNvSpPr>
            <a:spLocks noGrp="1"/>
          </p:cNvSpPr>
          <p:nvPr>
            <p:ph type="pic" sz="quarter" idx="35"/>
          </p:nvPr>
        </p:nvSpPr>
        <p:spPr>
          <a:xfrm>
            <a:off x="2914787" y="762000"/>
            <a:ext cx="1474549" cy="1960747"/>
          </a:xfrm>
          <a:solidFill>
            <a:schemeClr val="bg1"/>
          </a:solidFill>
        </p:spPr>
        <p:txBody>
          <a:bodyPr/>
          <a:lstStyle/>
          <a:p>
            <a:endParaRPr lang="en-US"/>
          </a:p>
        </p:txBody>
      </p:sp>
      <p:sp>
        <p:nvSpPr>
          <p:cNvPr id="64" name="Picture Placeholder 9">
            <a:extLst>
              <a:ext uri="{FF2B5EF4-FFF2-40B4-BE49-F238E27FC236}">
                <a16:creationId xmlns:a16="http://schemas.microsoft.com/office/drawing/2014/main" id="{EC75C14D-22A2-4680-B05D-C097DB3BBD04}"/>
              </a:ext>
            </a:extLst>
          </p:cNvPr>
          <p:cNvSpPr>
            <a:spLocks noGrp="1"/>
          </p:cNvSpPr>
          <p:nvPr>
            <p:ph type="pic" sz="quarter" idx="36"/>
          </p:nvPr>
        </p:nvSpPr>
        <p:spPr>
          <a:xfrm>
            <a:off x="4772302" y="749953"/>
            <a:ext cx="1474549" cy="1960747"/>
          </a:xfrm>
          <a:solidFill>
            <a:schemeClr val="bg1"/>
          </a:solidFill>
        </p:spPr>
        <p:txBody>
          <a:bodyPr/>
          <a:lstStyle/>
          <a:p>
            <a:endParaRPr lang="en-US"/>
          </a:p>
        </p:txBody>
      </p:sp>
      <p:sp>
        <p:nvSpPr>
          <p:cNvPr id="65" name="Picture Placeholder 9">
            <a:extLst>
              <a:ext uri="{FF2B5EF4-FFF2-40B4-BE49-F238E27FC236}">
                <a16:creationId xmlns:a16="http://schemas.microsoft.com/office/drawing/2014/main" id="{CC42A013-A65C-4D60-A0A7-486D5284C798}"/>
              </a:ext>
            </a:extLst>
          </p:cNvPr>
          <p:cNvSpPr>
            <a:spLocks noGrp="1"/>
          </p:cNvSpPr>
          <p:nvPr>
            <p:ph type="pic" sz="quarter" idx="37"/>
          </p:nvPr>
        </p:nvSpPr>
        <p:spPr>
          <a:xfrm>
            <a:off x="6629818" y="749952"/>
            <a:ext cx="1474549" cy="1960747"/>
          </a:xfrm>
          <a:solidFill>
            <a:schemeClr val="bg1"/>
          </a:solidFill>
        </p:spPr>
        <p:txBody>
          <a:bodyPr/>
          <a:lstStyle/>
          <a:p>
            <a:endParaRPr lang="en-US"/>
          </a:p>
        </p:txBody>
      </p:sp>
      <p:sp>
        <p:nvSpPr>
          <p:cNvPr id="66" name="Picture Placeholder 9">
            <a:extLst>
              <a:ext uri="{FF2B5EF4-FFF2-40B4-BE49-F238E27FC236}">
                <a16:creationId xmlns:a16="http://schemas.microsoft.com/office/drawing/2014/main" id="{D4C73487-CB87-4FEA-89FD-6649F3651BCA}"/>
              </a:ext>
            </a:extLst>
          </p:cNvPr>
          <p:cNvSpPr>
            <a:spLocks noGrp="1"/>
          </p:cNvSpPr>
          <p:nvPr>
            <p:ph type="pic" sz="quarter" idx="38"/>
          </p:nvPr>
        </p:nvSpPr>
        <p:spPr>
          <a:xfrm>
            <a:off x="1057271" y="3727069"/>
            <a:ext cx="1474549" cy="1960747"/>
          </a:xfrm>
          <a:solidFill>
            <a:schemeClr val="bg1"/>
          </a:solidFill>
        </p:spPr>
        <p:txBody>
          <a:bodyPr/>
          <a:lstStyle/>
          <a:p>
            <a:endParaRPr lang="en-US"/>
          </a:p>
        </p:txBody>
      </p:sp>
      <p:sp>
        <p:nvSpPr>
          <p:cNvPr id="67" name="Picture Placeholder 9">
            <a:extLst>
              <a:ext uri="{FF2B5EF4-FFF2-40B4-BE49-F238E27FC236}">
                <a16:creationId xmlns:a16="http://schemas.microsoft.com/office/drawing/2014/main" id="{EAF4C6E8-0958-4E2E-8C4B-2F5F22E51094}"/>
              </a:ext>
            </a:extLst>
          </p:cNvPr>
          <p:cNvSpPr>
            <a:spLocks noGrp="1"/>
          </p:cNvSpPr>
          <p:nvPr>
            <p:ph type="pic" sz="quarter" idx="39"/>
          </p:nvPr>
        </p:nvSpPr>
        <p:spPr>
          <a:xfrm>
            <a:off x="2914787" y="3727068"/>
            <a:ext cx="1474549" cy="1960747"/>
          </a:xfrm>
          <a:solidFill>
            <a:schemeClr val="bg1"/>
          </a:solidFill>
        </p:spPr>
        <p:txBody>
          <a:bodyPr/>
          <a:lstStyle/>
          <a:p>
            <a:endParaRPr lang="en-US"/>
          </a:p>
        </p:txBody>
      </p:sp>
      <p:sp>
        <p:nvSpPr>
          <p:cNvPr id="68" name="Picture Placeholder 9">
            <a:extLst>
              <a:ext uri="{FF2B5EF4-FFF2-40B4-BE49-F238E27FC236}">
                <a16:creationId xmlns:a16="http://schemas.microsoft.com/office/drawing/2014/main" id="{D264C686-C118-48F8-9F4A-9366C3E7AFD4}"/>
              </a:ext>
            </a:extLst>
          </p:cNvPr>
          <p:cNvSpPr>
            <a:spLocks noGrp="1"/>
          </p:cNvSpPr>
          <p:nvPr>
            <p:ph type="pic" sz="quarter" idx="40"/>
          </p:nvPr>
        </p:nvSpPr>
        <p:spPr>
          <a:xfrm>
            <a:off x="4772302" y="3715021"/>
            <a:ext cx="1474549" cy="1960747"/>
          </a:xfrm>
          <a:solidFill>
            <a:schemeClr val="bg1"/>
          </a:solidFill>
        </p:spPr>
        <p:txBody>
          <a:bodyPr/>
          <a:lstStyle/>
          <a:p>
            <a:endParaRPr lang="en-US"/>
          </a:p>
        </p:txBody>
      </p:sp>
      <p:sp>
        <p:nvSpPr>
          <p:cNvPr id="69" name="Picture Placeholder 9">
            <a:extLst>
              <a:ext uri="{FF2B5EF4-FFF2-40B4-BE49-F238E27FC236}">
                <a16:creationId xmlns:a16="http://schemas.microsoft.com/office/drawing/2014/main" id="{E5940943-C551-4788-9F05-921FAAC2C43F}"/>
              </a:ext>
            </a:extLst>
          </p:cNvPr>
          <p:cNvSpPr>
            <a:spLocks noGrp="1"/>
          </p:cNvSpPr>
          <p:nvPr>
            <p:ph type="pic" sz="quarter" idx="41"/>
          </p:nvPr>
        </p:nvSpPr>
        <p:spPr>
          <a:xfrm>
            <a:off x="6629818" y="3715020"/>
            <a:ext cx="1474549" cy="1960747"/>
          </a:xfrm>
          <a:solidFill>
            <a:schemeClr val="bg1"/>
          </a:solidFill>
        </p:spPr>
        <p:txBody>
          <a:bodyPr/>
          <a:lstStyle/>
          <a:p>
            <a:endParaRPr lang="en-US"/>
          </a:p>
        </p:txBody>
      </p:sp>
      <p:sp>
        <p:nvSpPr>
          <p:cNvPr id="20" name="Footer Placeholder 4">
            <a:extLst>
              <a:ext uri="{FF2B5EF4-FFF2-40B4-BE49-F238E27FC236}">
                <a16:creationId xmlns:a16="http://schemas.microsoft.com/office/drawing/2014/main" id="{8E5DF5BB-1C58-49FD-AE2D-9CFD70B3CFBF}"/>
              </a:ext>
            </a:extLst>
          </p:cNvPr>
          <p:cNvSpPr>
            <a:spLocks noGrp="1"/>
          </p:cNvSpPr>
          <p:nvPr>
            <p:ph type="ftr" sz="quarter" idx="3"/>
          </p:nvPr>
        </p:nvSpPr>
        <p:spPr>
          <a:xfrm rot="16200000">
            <a:off x="-1026460" y="5031443"/>
            <a:ext cx="2510119" cy="228597"/>
          </a:xfrm>
          <a:prstGeom prst="rect">
            <a:avLst/>
          </a:prstGeom>
        </p:spPr>
        <p:txBody>
          <a:bodyPr anchor="ctr"/>
          <a:lstStyle>
            <a:lvl1pPr algn="ctr">
              <a:defRPr sz="675" cap="all" spc="225" baseline="0">
                <a:solidFill>
                  <a:schemeClr val="bg1"/>
                </a:solidFill>
              </a:defRPr>
            </a:lvl1pPr>
          </a:lstStyle>
          <a:p>
            <a:endParaRPr lang="en-US" dirty="0"/>
          </a:p>
        </p:txBody>
      </p:sp>
    </p:spTree>
    <p:extLst>
      <p:ext uri="{BB962C8B-B14F-4D97-AF65-F5344CB8AC3E}">
        <p14:creationId xmlns:p14="http://schemas.microsoft.com/office/powerpoint/2010/main" val="24076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A0B2400-AF26-4811-9AAC-9720FA8FB655}" type="datetimeFigureOut">
              <a:rPr lang="en-US"/>
              <a:pPr>
                <a:defRPr/>
              </a:pPr>
              <a:t>9/30/2021</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960E7FB2-8AA5-4439-99E8-2DF4AD407C02}" type="slidenum">
              <a:rPr lang="en-US"/>
              <a:pPr>
                <a:defRPr/>
              </a:pPr>
              <a:t>‹nr.›</a:t>
            </a:fld>
            <a:endParaRPr lang="en-US"/>
          </a:p>
        </p:txBody>
      </p:sp>
    </p:spTree>
    <p:extLst>
      <p:ext uri="{BB962C8B-B14F-4D97-AF65-F5344CB8AC3E}">
        <p14:creationId xmlns:p14="http://schemas.microsoft.com/office/powerpoint/2010/main" val="249253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image" Target="../media/image5.pn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theme" Target="../theme/theme3.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2175D2-F2D9-460C-BBF1-02A298FCD770}" type="datetimeFigureOut">
              <a:rPr lang="en-US"/>
              <a:pPr>
                <a:defRPr/>
              </a:pPr>
              <a:t>9/30/2021</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A689907-5D4B-401A-A41F-E69EC458FFF5}"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1066800"/>
            <a:ext cx="7543800" cy="427038"/>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800100" y="1798660"/>
            <a:ext cx="7543800" cy="460214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cxnSp>
        <p:nvCxnSpPr>
          <p:cNvPr id="5" name="Straight Connector 4">
            <a:extLst>
              <a:ext uri="{FF2B5EF4-FFF2-40B4-BE49-F238E27FC236}">
                <a16:creationId xmlns:a16="http://schemas.microsoft.com/office/drawing/2014/main" id="{C70A70B0-D5A2-42F8-8EE4-BAFFEE1EE73B}"/>
              </a:ext>
            </a:extLst>
          </p:cNvPr>
          <p:cNvCxnSpPr/>
          <p:nvPr userDrawn="1"/>
        </p:nvCxnSpPr>
        <p:spPr>
          <a:xfrm>
            <a:off x="453935" y="0"/>
            <a:ext cx="0" cy="68580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2248869B-2AD7-49CA-80C0-017F6BD2AD04}"/>
              </a:ext>
            </a:extLst>
          </p:cNvPr>
          <p:cNvSpPr>
            <a:spLocks noGrp="1"/>
          </p:cNvSpPr>
          <p:nvPr>
            <p:ph type="sldNum" sz="quarter" idx="4"/>
          </p:nvPr>
        </p:nvSpPr>
        <p:spPr>
          <a:xfrm>
            <a:off x="114301" y="6400800"/>
            <a:ext cx="228599" cy="304801"/>
          </a:xfrm>
          <a:prstGeom prst="rect">
            <a:avLst/>
          </a:prstGeom>
        </p:spPr>
        <p:txBody>
          <a:bodyPr vert="horz" lIns="0" tIns="0" rIns="0" bIns="0" rtlCol="0" anchor="b"/>
          <a:lstStyle>
            <a:lvl1pPr algn="ctr">
              <a:defRPr sz="675">
                <a:solidFill>
                  <a:srgbClr val="222222"/>
                </a:solidFill>
              </a:defRPr>
            </a:lvl1pPr>
          </a:lstStyle>
          <a:p>
            <a:fld id="{DD01415F-5F32-4771-AE74-55868ADB41CE}" type="slidenum">
              <a:rPr lang="en-US" smtClean="0"/>
              <a:pPr/>
              <a:t>‹nr.›</a:t>
            </a:fld>
            <a:endParaRPr lang="en-US"/>
          </a:p>
        </p:txBody>
      </p:sp>
      <p:pic>
        <p:nvPicPr>
          <p:cNvPr id="7" name="Picture 6">
            <a:extLst>
              <a:ext uri="{FF2B5EF4-FFF2-40B4-BE49-F238E27FC236}">
                <a16:creationId xmlns:a16="http://schemas.microsoft.com/office/drawing/2014/main" id="{7BB08C5B-4982-4719-963F-EA58D13F5517}"/>
              </a:ext>
            </a:extLst>
          </p:cNvPr>
          <p:cNvPicPr>
            <a:picLocks noChangeAspect="1"/>
          </p:cNvPicPr>
          <p:nvPr userDrawn="1"/>
        </p:nvPicPr>
        <p:blipFill>
          <a:blip r:embed="rId38" cstate="print">
            <a:extLst>
              <a:ext uri="{28A0092B-C50C-407E-A947-70E740481C1C}">
                <a14:useLocalDpi xmlns:a14="http://schemas.microsoft.com/office/drawing/2010/main" val="0"/>
              </a:ext>
            </a:extLst>
          </a:blip>
          <a:srcRect/>
          <a:stretch/>
        </p:blipFill>
        <p:spPr>
          <a:xfrm rot="16200000">
            <a:off x="-1206383" y="1588925"/>
            <a:ext cx="2880000" cy="219515"/>
          </a:xfrm>
          <a:prstGeom prst="rect">
            <a:avLst/>
          </a:prstGeom>
        </p:spPr>
      </p:pic>
    </p:spTree>
    <p:extLst>
      <p:ext uri="{BB962C8B-B14F-4D97-AF65-F5344CB8AC3E}">
        <p14:creationId xmlns:p14="http://schemas.microsoft.com/office/powerpoint/2010/main" val="323894472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 id="2147483874" r:id="rId30"/>
    <p:sldLayoutId id="2147483875" r:id="rId31"/>
    <p:sldLayoutId id="2147483876" r:id="rId32"/>
    <p:sldLayoutId id="2147483877" r:id="rId33"/>
    <p:sldLayoutId id="2147483878" r:id="rId34"/>
    <p:sldLayoutId id="2147483879" r:id="rId35"/>
    <p:sldLayoutId id="2147483880" r:id="rId36"/>
  </p:sldLayoutIdLst>
  <p:hf hdr="0" dt="0"/>
  <p:txStyles>
    <p:titleStyle>
      <a:lvl1pPr algn="l" defTabSz="514350" rtl="0" eaLnBrk="1" latinLnBrk="0" hangingPunct="1">
        <a:spcBef>
          <a:spcPct val="0"/>
        </a:spcBef>
        <a:buNone/>
        <a:defRPr sz="2250" b="1" kern="1200">
          <a:solidFill>
            <a:schemeClr val="tx1"/>
          </a:solidFill>
          <a:latin typeface="+mj-lt"/>
          <a:ea typeface="+mj-ea"/>
          <a:cs typeface="+mj-cs"/>
        </a:defRPr>
      </a:lvl1pPr>
    </p:titleStyle>
    <p:bodyStyle>
      <a:lvl1pPr marL="0" indent="0" algn="l" defTabSz="514350" rtl="0" eaLnBrk="1" latinLnBrk="0" hangingPunct="1">
        <a:spcBef>
          <a:spcPct val="20000"/>
        </a:spcBef>
        <a:buFontTx/>
        <a:buNone/>
        <a:defRPr sz="1200" kern="1200">
          <a:solidFill>
            <a:srgbClr val="222222"/>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200" kern="1200">
          <a:solidFill>
            <a:srgbClr val="222222"/>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050" kern="1200">
          <a:solidFill>
            <a:srgbClr val="222222"/>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6">
          <p15:clr>
            <a:srgbClr val="F26B43"/>
          </p15:clr>
        </p15:guide>
        <p15:guide id="3" pos="7584">
          <p15:clr>
            <a:srgbClr val="F26B43"/>
          </p15:clr>
        </p15:guide>
        <p15:guide id="4" pos="384">
          <p15:clr>
            <a:srgbClr val="F26B43"/>
          </p15:clr>
        </p15:guide>
        <p15:guide id="5" pos="7296">
          <p15:clr>
            <a:srgbClr val="F26B43"/>
          </p15:clr>
        </p15:guide>
        <p15:guide id="6" orient="horz" pos="480">
          <p15:clr>
            <a:srgbClr val="F26B43"/>
          </p15:clr>
        </p15:guide>
        <p15:guide id="7" orient="horz" pos="4224">
          <p15:clr>
            <a:srgbClr val="F26B43"/>
          </p15:clr>
        </p15:guide>
        <p15:guide id="8" pos="288">
          <p15:clr>
            <a:srgbClr val="F26B43"/>
          </p15:clr>
        </p15:guide>
        <p15:guide id="9" orient="horz" pos="288">
          <p15:clr>
            <a:srgbClr val="F26B43"/>
          </p15:clr>
        </p15:guide>
        <p15:guide id="10" pos="7392">
          <p15:clr>
            <a:srgbClr val="F26B43"/>
          </p15:clr>
        </p15:guide>
        <p15:guide id="11" orient="horz" pos="96">
          <p15:clr>
            <a:srgbClr val="F26B43"/>
          </p15:clr>
        </p15:guide>
        <p15:guide id="12" orient="horz" pos="384">
          <p15:clr>
            <a:srgbClr val="F26B43"/>
          </p15:clr>
        </p15:guide>
        <p15:guide id="13" orient="horz" pos="4032">
          <p15:clr>
            <a:srgbClr val="F26B43"/>
          </p15:clr>
        </p15:guide>
        <p15:guide id="14" orient="horz" pos="672">
          <p15:clr>
            <a:srgbClr val="F26B43"/>
          </p15:clr>
        </p15:guide>
        <p15:guide id="15" pos="480">
          <p15:clr>
            <a:srgbClr val="F26B43"/>
          </p15:clr>
        </p15:guide>
        <p15:guide id="16" pos="7200">
          <p15:clr>
            <a:srgbClr val="F26B43"/>
          </p15:clr>
        </p15:guide>
        <p15:guide id="17" pos="672">
          <p15:clr>
            <a:srgbClr val="F26B43"/>
          </p15:clr>
        </p15:guide>
        <p15:guide id="18" pos="7008">
          <p15:clr>
            <a:srgbClr val="F26B43"/>
          </p15:clr>
        </p15:guide>
        <p15:guide id="20" pos="3744">
          <p15:clr>
            <a:srgbClr val="F26B43"/>
          </p15:clr>
        </p15:guide>
        <p15:guide id="21" pos="3936">
          <p15:clr>
            <a:srgbClr val="F26B43"/>
          </p15:clr>
        </p15:guide>
        <p15:guide id="22" orient="horz" pos="2160">
          <p15:clr>
            <a:srgbClr val="F26B43"/>
          </p15:clr>
        </p15:guide>
        <p15:guide id="23"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1066800"/>
            <a:ext cx="7543800" cy="427038"/>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800100" y="1798660"/>
            <a:ext cx="7543800" cy="460214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cxnSp>
        <p:nvCxnSpPr>
          <p:cNvPr id="5" name="Straight Connector 4">
            <a:extLst>
              <a:ext uri="{FF2B5EF4-FFF2-40B4-BE49-F238E27FC236}">
                <a16:creationId xmlns:a16="http://schemas.microsoft.com/office/drawing/2014/main" id="{C70A70B0-D5A2-42F8-8EE4-BAFFEE1EE73B}"/>
              </a:ext>
            </a:extLst>
          </p:cNvPr>
          <p:cNvCxnSpPr/>
          <p:nvPr userDrawn="1"/>
        </p:nvCxnSpPr>
        <p:spPr>
          <a:xfrm>
            <a:off x="453935"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2248869B-2AD7-49CA-80C0-017F6BD2AD04}"/>
              </a:ext>
            </a:extLst>
          </p:cNvPr>
          <p:cNvSpPr>
            <a:spLocks noGrp="1"/>
          </p:cNvSpPr>
          <p:nvPr>
            <p:ph type="sldNum" sz="quarter" idx="4"/>
          </p:nvPr>
        </p:nvSpPr>
        <p:spPr>
          <a:xfrm>
            <a:off x="114301" y="6400800"/>
            <a:ext cx="228599" cy="304801"/>
          </a:xfrm>
          <a:prstGeom prst="rect">
            <a:avLst/>
          </a:prstGeom>
        </p:spPr>
        <p:txBody>
          <a:bodyPr vert="horz" lIns="0" tIns="0" rIns="0" bIns="0" rtlCol="0" anchor="b"/>
          <a:lstStyle>
            <a:lvl1pPr algn="ctr">
              <a:defRPr sz="675">
                <a:solidFill>
                  <a:schemeClr val="bg1"/>
                </a:solidFill>
              </a:defRPr>
            </a:lvl1pPr>
          </a:lstStyle>
          <a:p>
            <a:fld id="{DD01415F-5F32-4771-AE74-55868ADB41CE}" type="slidenum">
              <a:rPr lang="en-US" smtClean="0"/>
              <a:pPr/>
              <a:t>‹nr.›</a:t>
            </a:fld>
            <a:endParaRPr lang="en-US"/>
          </a:p>
        </p:txBody>
      </p:sp>
      <p:pic>
        <p:nvPicPr>
          <p:cNvPr id="10" name="Picture 9">
            <a:extLst>
              <a:ext uri="{FF2B5EF4-FFF2-40B4-BE49-F238E27FC236}">
                <a16:creationId xmlns:a16="http://schemas.microsoft.com/office/drawing/2014/main" id="{5DAAFE3E-CED6-4720-943E-9425DB9D0305}"/>
              </a:ext>
            </a:extLst>
          </p:cNvPr>
          <p:cNvPicPr>
            <a:picLocks noChangeAspect="1"/>
          </p:cNvPicPr>
          <p:nvPr userDrawn="1"/>
        </p:nvPicPr>
        <p:blipFill>
          <a:blip r:embed="rId38" cstate="print">
            <a:extLst>
              <a:ext uri="{28A0092B-C50C-407E-A947-70E740481C1C}">
                <a14:useLocalDpi xmlns:a14="http://schemas.microsoft.com/office/drawing/2010/main" val="0"/>
              </a:ext>
            </a:extLst>
          </a:blip>
          <a:srcRect/>
          <a:stretch/>
        </p:blipFill>
        <p:spPr>
          <a:xfrm rot="16200000">
            <a:off x="-1206856" y="1688904"/>
            <a:ext cx="2880000" cy="219510"/>
          </a:xfrm>
          <a:prstGeom prst="rect">
            <a:avLst/>
          </a:prstGeom>
        </p:spPr>
      </p:pic>
    </p:spTree>
    <p:extLst>
      <p:ext uri="{BB962C8B-B14F-4D97-AF65-F5344CB8AC3E}">
        <p14:creationId xmlns:p14="http://schemas.microsoft.com/office/powerpoint/2010/main" val="400310848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 id="2147483916" r:id="rId34"/>
    <p:sldLayoutId id="2147483917" r:id="rId35"/>
    <p:sldLayoutId id="2147483918" r:id="rId36"/>
  </p:sldLayoutIdLst>
  <p:hf hdr="0" dt="0"/>
  <p:txStyles>
    <p:titleStyle>
      <a:lvl1pPr algn="l" defTabSz="514350" rtl="0" eaLnBrk="1" latinLnBrk="0" hangingPunct="1">
        <a:spcBef>
          <a:spcPct val="0"/>
        </a:spcBef>
        <a:buNone/>
        <a:defRPr sz="2250" b="1" kern="1200">
          <a:solidFill>
            <a:schemeClr val="bg1"/>
          </a:solidFill>
          <a:latin typeface="+mj-lt"/>
          <a:ea typeface="+mj-ea"/>
          <a:cs typeface="+mj-cs"/>
        </a:defRPr>
      </a:lvl1pPr>
    </p:titleStyle>
    <p:bodyStyle>
      <a:lvl1pPr marL="0" indent="0" algn="l" defTabSz="514350" rtl="0" eaLnBrk="1" latinLnBrk="0" hangingPunct="1">
        <a:spcBef>
          <a:spcPct val="20000"/>
        </a:spcBef>
        <a:buFontTx/>
        <a:buNone/>
        <a:defRPr sz="1200" kern="1200">
          <a:solidFill>
            <a:schemeClr val="bg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200" kern="1200">
          <a:solidFill>
            <a:schemeClr val="bg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050" kern="1200">
          <a:solidFill>
            <a:schemeClr val="bg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6">
          <p15:clr>
            <a:srgbClr val="F26B43"/>
          </p15:clr>
        </p15:guide>
        <p15:guide id="3" pos="7584">
          <p15:clr>
            <a:srgbClr val="F26B43"/>
          </p15:clr>
        </p15:guide>
        <p15:guide id="4" pos="384">
          <p15:clr>
            <a:srgbClr val="F26B43"/>
          </p15:clr>
        </p15:guide>
        <p15:guide id="5" pos="7296">
          <p15:clr>
            <a:srgbClr val="F26B43"/>
          </p15:clr>
        </p15:guide>
        <p15:guide id="6" orient="horz" pos="480">
          <p15:clr>
            <a:srgbClr val="F26B43"/>
          </p15:clr>
        </p15:guide>
        <p15:guide id="7" orient="horz" pos="4224">
          <p15:clr>
            <a:srgbClr val="F26B43"/>
          </p15:clr>
        </p15:guide>
        <p15:guide id="8" pos="288">
          <p15:clr>
            <a:srgbClr val="F26B43"/>
          </p15:clr>
        </p15:guide>
        <p15:guide id="9" orient="horz" pos="288">
          <p15:clr>
            <a:srgbClr val="F26B43"/>
          </p15:clr>
        </p15:guide>
        <p15:guide id="10" pos="7392">
          <p15:clr>
            <a:srgbClr val="F26B43"/>
          </p15:clr>
        </p15:guide>
        <p15:guide id="11" orient="horz" pos="96">
          <p15:clr>
            <a:srgbClr val="F26B43"/>
          </p15:clr>
        </p15:guide>
        <p15:guide id="12" orient="horz" pos="384">
          <p15:clr>
            <a:srgbClr val="F26B43"/>
          </p15:clr>
        </p15:guide>
        <p15:guide id="13" orient="horz" pos="4032">
          <p15:clr>
            <a:srgbClr val="F26B43"/>
          </p15:clr>
        </p15:guide>
        <p15:guide id="14" orient="horz" pos="672">
          <p15:clr>
            <a:srgbClr val="F26B43"/>
          </p15:clr>
        </p15:guide>
        <p15:guide id="15" pos="480">
          <p15:clr>
            <a:srgbClr val="F26B43"/>
          </p15:clr>
        </p15:guide>
        <p15:guide id="16" pos="7200">
          <p15:clr>
            <a:srgbClr val="F26B43"/>
          </p15:clr>
        </p15:guide>
        <p15:guide id="17" pos="672">
          <p15:clr>
            <a:srgbClr val="F26B43"/>
          </p15:clr>
        </p15:guide>
        <p15:guide id="18" pos="7008">
          <p15:clr>
            <a:srgbClr val="F26B43"/>
          </p15:clr>
        </p15:guide>
        <p15:guide id="20" pos="3744">
          <p15:clr>
            <a:srgbClr val="F26B43"/>
          </p15:clr>
        </p15:guide>
        <p15:guide id="21" pos="3936">
          <p15:clr>
            <a:srgbClr val="F26B43"/>
          </p15:clr>
        </p15:guide>
        <p15:guide id="22" orient="horz" pos="2160">
          <p15:clr>
            <a:srgbClr val="F26B43"/>
          </p15:clr>
        </p15:guide>
        <p15:guide id="23"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milieucentraal.nl/energie-besparen/aardgasvrij-wonen/stappenplan-aardgasvrij-wonen/" TargetMode="External"/><Relationship Id="rId3" Type="http://schemas.openxmlformats.org/officeDocument/2006/relationships/image" Target="../media/image26.png"/><Relationship Id="rId7" Type="http://schemas.openxmlformats.org/officeDocument/2006/relationships/hyperlink" Target="https://ecloz.n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energielokethartvanbrabant.nl/loon-op-zand/" TargetMode="External"/><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s://www.enexis.nl/aansluitingen/ik-wil-aardgasvrij-wonen"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loonopzand.nl/"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loonopzand.nl/aardgasvrij" TargetMode="External"/><Relationship Id="rId1" Type="http://schemas.openxmlformats.org/officeDocument/2006/relationships/slideLayout" Target="../slideLayouts/slideLayout1.xml"/><Relationship Id="rId4" Type="http://schemas.openxmlformats.org/officeDocument/2006/relationships/hyperlink" Target="mailto:aardgasvrij@loonopzand.n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755576" y="692696"/>
            <a:ext cx="7681058" cy="1395549"/>
          </a:xfrm>
        </p:spPr>
        <p:txBody>
          <a:bodyPr/>
          <a:lstStyle/>
          <a:p>
            <a:pPr eaLnBrk="1" hangingPunct="1"/>
            <a:r>
              <a:rPr lang="nl-NL" altLang="nl-NL" sz="3000" b="1" dirty="0">
                <a:solidFill>
                  <a:srgbClr val="C00A30"/>
                </a:solidFill>
              </a:rPr>
              <a:t>Welkom bij de bijeenkomst </a:t>
            </a:r>
            <a:r>
              <a:rPr lang="nl-NL" altLang="nl-NL" sz="3600" b="1" dirty="0">
                <a:solidFill>
                  <a:srgbClr val="C00A30"/>
                </a:solidFill>
              </a:rPr>
              <a:t>‘Aardgasvrij wonen’ </a:t>
            </a:r>
          </a:p>
        </p:txBody>
      </p:sp>
      <p:pic>
        <p:nvPicPr>
          <p:cNvPr id="6" name="Afbeelding 5" descr="Afbeelding met tekst&#10;&#10;Automatisch gegenereerde beschrijving">
            <a:extLst>
              <a:ext uri="{FF2B5EF4-FFF2-40B4-BE49-F238E27FC236}">
                <a16:creationId xmlns:a16="http://schemas.microsoft.com/office/drawing/2014/main" id="{3CE7D611-F27A-46BB-9F10-5DA6226B4015}"/>
              </a:ext>
            </a:extLst>
          </p:cNvPr>
          <p:cNvPicPr>
            <a:picLocks noChangeAspect="1"/>
          </p:cNvPicPr>
          <p:nvPr/>
        </p:nvPicPr>
        <p:blipFill rotWithShape="1">
          <a:blip r:embed="rId3">
            <a:extLst>
              <a:ext uri="{28A0092B-C50C-407E-A947-70E740481C1C}">
                <a14:useLocalDpi xmlns:a14="http://schemas.microsoft.com/office/drawing/2010/main" val="0"/>
              </a:ext>
            </a:extLst>
          </a:blip>
          <a:srcRect l="9838" t="24386" r="9050" b="21045"/>
          <a:stretch/>
        </p:blipFill>
        <p:spPr>
          <a:xfrm>
            <a:off x="1259632" y="2115378"/>
            <a:ext cx="6696744" cy="3185830"/>
          </a:xfrm>
          <a:prstGeom prst="rect">
            <a:avLst/>
          </a:prstGeom>
        </p:spPr>
      </p:pic>
      <p:sp>
        <p:nvSpPr>
          <p:cNvPr id="2" name="Rechthoek 1"/>
          <p:cNvSpPr/>
          <p:nvPr/>
        </p:nvSpPr>
        <p:spPr>
          <a:xfrm>
            <a:off x="2869260" y="5157192"/>
            <a:ext cx="3621504" cy="553998"/>
          </a:xfrm>
          <a:prstGeom prst="rect">
            <a:avLst/>
          </a:prstGeom>
        </p:spPr>
        <p:txBody>
          <a:bodyPr wrap="none">
            <a:spAutoFit/>
          </a:bodyPr>
          <a:lstStyle/>
          <a:p>
            <a:r>
              <a:rPr lang="nl-NL" sz="3000" b="1" dirty="0">
                <a:solidFill>
                  <a:srgbClr val="C00A30"/>
                </a:solidFill>
              </a:rPr>
              <a:t>28 september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259632" y="759881"/>
            <a:ext cx="674556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a:solidFill>
                  <a:srgbClr val="C00A30"/>
                </a:solidFill>
              </a:rPr>
              <a:t>de 1</a:t>
            </a:r>
            <a:r>
              <a:rPr lang="nl-NL" sz="2900" b="1" baseline="30000" dirty="0">
                <a:solidFill>
                  <a:srgbClr val="C00A30"/>
                </a:solidFill>
              </a:rPr>
              <a:t>ste</a:t>
            </a:r>
            <a:r>
              <a:rPr lang="nl-NL" sz="2900" b="1" dirty="0">
                <a:solidFill>
                  <a:srgbClr val="C00A30"/>
                </a:solidFill>
              </a:rPr>
              <a:t> stap woningen:</a:t>
            </a:r>
          </a:p>
          <a:p>
            <a:r>
              <a:rPr lang="nl-NL" sz="2900" b="1" dirty="0">
                <a:solidFill>
                  <a:srgbClr val="C00A30"/>
                </a:solidFill>
              </a:rPr>
              <a:t>Isoleren – energie besparen</a:t>
            </a:r>
          </a:p>
        </p:txBody>
      </p:sp>
      <p:sp>
        <p:nvSpPr>
          <p:cNvPr id="4" name="Tekstvak 3">
            <a:extLst>
              <a:ext uri="{FF2B5EF4-FFF2-40B4-BE49-F238E27FC236}">
                <a16:creationId xmlns:a16="http://schemas.microsoft.com/office/drawing/2014/main" id="{9A18BC28-C35D-43B8-BC4E-9D7F59D24682}"/>
              </a:ext>
            </a:extLst>
          </p:cNvPr>
          <p:cNvSpPr txBox="1"/>
          <p:nvPr/>
        </p:nvSpPr>
        <p:spPr>
          <a:xfrm>
            <a:off x="755576" y="2348880"/>
            <a:ext cx="3168352"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i="0" u="none" strike="noStrike" kern="1200" cap="none" spc="0" normalizeH="0" baseline="0" noProof="0" dirty="0">
                <a:ln>
                  <a:noFill/>
                </a:ln>
                <a:solidFill>
                  <a:srgbClr val="000000"/>
                </a:solidFill>
                <a:effectLst/>
                <a:uLnTx/>
                <a:uFillTx/>
                <a:latin typeface="Arial" charset="0"/>
                <a:ea typeface="+mn-ea"/>
                <a:cs typeface="Arial" charset="0"/>
              </a:rPr>
              <a:t>Isoleren+</a:t>
            </a:r>
          </a:p>
          <a:p>
            <a:pPr marL="0" marR="0" lvl="0" indent="0" algn="l" defTabSz="914400" rtl="0" eaLnBrk="1" fontAlgn="base" latinLnBrk="0" hangingPunct="1">
              <a:lnSpc>
                <a:spcPct val="100000"/>
              </a:lnSpc>
              <a:spcBef>
                <a:spcPct val="0"/>
              </a:spcBef>
              <a:spcAft>
                <a:spcPct val="0"/>
              </a:spcAft>
              <a:buClrTx/>
              <a:buSzTx/>
              <a:buFontTx/>
              <a:buNone/>
              <a:tabLst/>
              <a:defRPr/>
            </a:pPr>
            <a:r>
              <a:rPr lang="nl-NL" sz="2800" dirty="0">
                <a:solidFill>
                  <a:srgbClr val="000000"/>
                </a:solidFill>
              </a:rPr>
              <a:t>Kierdichting</a:t>
            </a:r>
          </a:p>
          <a:p>
            <a:pPr marL="0" marR="0" lvl="0" indent="0" algn="l" defTabSz="914400" rtl="0" eaLnBrk="1" fontAlgn="base" latinLnBrk="0" hangingPunct="1">
              <a:lnSpc>
                <a:spcPct val="100000"/>
              </a:lnSpc>
              <a:spcBef>
                <a:spcPct val="0"/>
              </a:spcBef>
              <a:spcAft>
                <a:spcPct val="0"/>
              </a:spcAft>
              <a:buClrTx/>
              <a:buSzTx/>
              <a:buFontTx/>
              <a:buNone/>
              <a:tabLst/>
              <a:defRPr/>
            </a:pPr>
            <a:endParaRPr lang="nl-NL" sz="2800"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l-NL" sz="2800" dirty="0">
                <a:solidFill>
                  <a:srgbClr val="000000"/>
                </a:solidFill>
              </a:rPr>
              <a:t>Energie besparen: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i="0" u="none" strike="noStrike" kern="1200" cap="none" spc="0" normalizeH="0" baseline="0" noProof="0" dirty="0">
                <a:ln>
                  <a:noFill/>
                </a:ln>
                <a:solidFill>
                  <a:srgbClr val="000000"/>
                </a:solidFill>
                <a:effectLst/>
                <a:uLnTx/>
                <a:uFillTx/>
                <a:latin typeface="Arial" charset="0"/>
                <a:ea typeface="+mn-ea"/>
                <a:cs typeface="Arial" charset="0"/>
              </a:rPr>
              <a:t>Zonwering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i="0" u="none" strike="noStrike" kern="1200" cap="none" spc="0" normalizeH="0" baseline="0" noProof="0" dirty="0">
                <a:ln>
                  <a:noFill/>
                </a:ln>
                <a:solidFill>
                  <a:srgbClr val="000000"/>
                </a:solidFill>
                <a:effectLst/>
                <a:uLnTx/>
                <a:uFillTx/>
                <a:latin typeface="Arial" charset="0"/>
                <a:ea typeface="+mn-ea"/>
                <a:cs typeface="Arial" charset="0"/>
              </a:rPr>
              <a:t>Zuinige </a:t>
            </a:r>
            <a:r>
              <a:rPr kumimoji="0" lang="nl-NL" sz="2800" i="0" u="none" strike="noStrike" kern="1200" cap="none" spc="0" normalizeH="0" baseline="0" noProof="0" dirty="0" err="1">
                <a:ln>
                  <a:noFill/>
                </a:ln>
                <a:solidFill>
                  <a:srgbClr val="000000"/>
                </a:solidFill>
                <a:effectLst/>
                <a:uLnTx/>
                <a:uFillTx/>
                <a:latin typeface="Arial" charset="0"/>
                <a:ea typeface="+mn-ea"/>
                <a:cs typeface="Arial" charset="0"/>
              </a:rPr>
              <a:t>appar</a:t>
            </a:r>
            <a:r>
              <a:rPr lang="nl-NL" sz="2800" dirty="0">
                <a:solidFill>
                  <a:srgbClr val="000000"/>
                </a:solidFill>
              </a:rPr>
              <a:t>aten – ledlampen </a:t>
            </a:r>
            <a:r>
              <a:rPr lang="nl-NL" sz="2800" dirty="0" err="1">
                <a:solidFill>
                  <a:srgbClr val="000000"/>
                </a:solidFill>
              </a:rPr>
              <a:t>ed</a:t>
            </a:r>
            <a:endParaRPr kumimoji="0" lang="nl-NL" sz="280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3" name="Afbeelding 12">
            <a:extLst>
              <a:ext uri="{FF2B5EF4-FFF2-40B4-BE49-F238E27FC236}">
                <a16:creationId xmlns:a16="http://schemas.microsoft.com/office/drawing/2014/main" id="{63EE63E0-9F9A-4D6C-8E3E-7A27FC370716}"/>
              </a:ext>
            </a:extLst>
          </p:cNvPr>
          <p:cNvPicPr>
            <a:picLocks noChangeAspect="1"/>
          </p:cNvPicPr>
          <p:nvPr/>
        </p:nvPicPr>
        <p:blipFill>
          <a:blip r:embed="rId3"/>
          <a:stretch>
            <a:fillRect/>
          </a:stretch>
        </p:blipFill>
        <p:spPr>
          <a:xfrm>
            <a:off x="3923928" y="2396499"/>
            <a:ext cx="4594870" cy="3063247"/>
          </a:xfrm>
          <a:prstGeom prst="rect">
            <a:avLst/>
          </a:prstGeom>
        </p:spPr>
      </p:pic>
    </p:spTree>
    <p:extLst>
      <p:ext uri="{BB962C8B-B14F-4D97-AF65-F5344CB8AC3E}">
        <p14:creationId xmlns:p14="http://schemas.microsoft.com/office/powerpoint/2010/main" val="2409301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259632" y="629759"/>
            <a:ext cx="674556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a:solidFill>
                  <a:srgbClr val="C00A30"/>
                </a:solidFill>
              </a:rPr>
              <a:t>Aardgasvrij wonen </a:t>
            </a:r>
          </a:p>
          <a:p>
            <a:r>
              <a:rPr lang="nl-NL" sz="2900" b="1" dirty="0">
                <a:solidFill>
                  <a:srgbClr val="C00A30"/>
                </a:solidFill>
              </a:rPr>
              <a:t>- het kan in stappen -</a:t>
            </a:r>
          </a:p>
        </p:txBody>
      </p:sp>
      <p:sp>
        <p:nvSpPr>
          <p:cNvPr id="4" name="Tekstvak 3">
            <a:extLst>
              <a:ext uri="{FF2B5EF4-FFF2-40B4-BE49-F238E27FC236}">
                <a16:creationId xmlns:a16="http://schemas.microsoft.com/office/drawing/2014/main" id="{9A18BC28-C35D-43B8-BC4E-9D7F59D24682}"/>
              </a:ext>
            </a:extLst>
          </p:cNvPr>
          <p:cNvSpPr txBox="1"/>
          <p:nvPr/>
        </p:nvSpPr>
        <p:spPr>
          <a:xfrm>
            <a:off x="323528" y="2060848"/>
            <a:ext cx="3047905" cy="440120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i="0" u="none" strike="noStrike" kern="1200" cap="none" spc="0" normalizeH="0" baseline="0" noProof="0" dirty="0">
                <a:ln>
                  <a:noFill/>
                </a:ln>
                <a:solidFill>
                  <a:srgbClr val="000000"/>
                </a:solidFill>
                <a:effectLst/>
                <a:uLnTx/>
                <a:uFillTx/>
                <a:latin typeface="Arial" charset="0"/>
                <a:ea typeface="+mn-ea"/>
                <a:cs typeface="Arial" charset="0"/>
              </a:rPr>
              <a:t>Isoleren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i="0" u="none" strike="noStrike" kern="1200" cap="none" spc="0" normalizeH="0" baseline="0" noProof="0" dirty="0">
                <a:ln>
                  <a:noFill/>
                </a:ln>
                <a:solidFill>
                  <a:srgbClr val="000000"/>
                </a:solidFill>
                <a:effectLst/>
                <a:uLnTx/>
                <a:uFillTx/>
                <a:latin typeface="Arial" charset="0"/>
                <a:ea typeface="+mn-ea"/>
                <a:cs typeface="Arial" charset="0"/>
              </a:rPr>
              <a:t>energie besparen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l-NL" sz="2800" dirty="0">
                <a:solidFill>
                  <a:srgbClr val="000000"/>
                </a:solidFill>
              </a:rPr>
              <a:t>Elektrisch koken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i="0" u="none" strike="noStrike" kern="1200" cap="none" spc="0" normalizeH="0" baseline="0" noProof="0" dirty="0">
                <a:ln>
                  <a:noFill/>
                </a:ln>
                <a:solidFill>
                  <a:srgbClr val="000000"/>
                </a:solidFill>
                <a:effectLst/>
                <a:uLnTx/>
                <a:uFillTx/>
                <a:latin typeface="Arial" charset="0"/>
                <a:ea typeface="+mn-ea"/>
                <a:cs typeface="Arial" charset="0"/>
              </a:rPr>
              <a:t>Vervang de CV - radiatoren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nl-NL" sz="2800"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7" name="Afbeelding 6">
            <a:extLst>
              <a:ext uri="{FF2B5EF4-FFF2-40B4-BE49-F238E27FC236}">
                <a16:creationId xmlns:a16="http://schemas.microsoft.com/office/drawing/2014/main" id="{84655F95-408B-45A8-8BE7-7E2152DB93B9}"/>
              </a:ext>
            </a:extLst>
          </p:cNvPr>
          <p:cNvPicPr>
            <a:picLocks noChangeAspect="1"/>
          </p:cNvPicPr>
          <p:nvPr/>
        </p:nvPicPr>
        <p:blipFill rotWithShape="1">
          <a:blip r:embed="rId3"/>
          <a:srcRect l="4532" r="4534"/>
          <a:stretch/>
        </p:blipFill>
        <p:spPr>
          <a:xfrm>
            <a:off x="3491880" y="1700808"/>
            <a:ext cx="5652120" cy="4221998"/>
          </a:xfrm>
          <a:prstGeom prst="rect">
            <a:avLst/>
          </a:prstGeom>
        </p:spPr>
      </p:pic>
    </p:spTree>
    <p:extLst>
      <p:ext uri="{BB962C8B-B14F-4D97-AF65-F5344CB8AC3E}">
        <p14:creationId xmlns:p14="http://schemas.microsoft.com/office/powerpoint/2010/main" val="211466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990924" y="595333"/>
            <a:ext cx="7541516"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a:solidFill>
                  <a:srgbClr val="C00A30"/>
                </a:solidFill>
              </a:rPr>
              <a:t>Betaalbaarheid </a:t>
            </a:r>
          </a:p>
          <a:p>
            <a:r>
              <a:rPr lang="nl-NL" sz="2900" b="1" dirty="0">
                <a:solidFill>
                  <a:srgbClr val="C00A30"/>
                </a:solidFill>
              </a:rPr>
              <a:t>geschikt maken woningen</a:t>
            </a:r>
          </a:p>
        </p:txBody>
      </p:sp>
      <p:sp>
        <p:nvSpPr>
          <p:cNvPr id="4" name="Tekstvak 3">
            <a:extLst>
              <a:ext uri="{FF2B5EF4-FFF2-40B4-BE49-F238E27FC236}">
                <a16:creationId xmlns:a16="http://schemas.microsoft.com/office/drawing/2014/main" id="{9A18BC28-C35D-43B8-BC4E-9D7F59D24682}"/>
              </a:ext>
            </a:extLst>
          </p:cNvPr>
          <p:cNvSpPr txBox="1"/>
          <p:nvPr/>
        </p:nvSpPr>
        <p:spPr>
          <a:xfrm>
            <a:off x="981493" y="1604983"/>
            <a:ext cx="4229148" cy="409342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EEECE1">
                  <a:lumMod val="10000"/>
                </a:srgbClr>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sz="2800" dirty="0">
                <a:solidFill>
                  <a:srgbClr val="000000"/>
                </a:solidFill>
              </a:rPr>
              <a:t>Bij </a:t>
            </a:r>
            <a:r>
              <a:rPr kumimoji="0" lang="nl-NL" sz="2800" b="0" i="0" u="none" strike="noStrike" kern="1200" cap="none" spc="0" normalizeH="0" baseline="0" noProof="0" dirty="0">
                <a:ln>
                  <a:noFill/>
                </a:ln>
                <a:solidFill>
                  <a:srgbClr val="000000"/>
                </a:solidFill>
                <a:effectLst/>
                <a:uLnTx/>
                <a:uFillTx/>
                <a:latin typeface="Arial" charset="0"/>
                <a:ea typeface="+mn-ea"/>
                <a:cs typeface="Arial" charset="0"/>
              </a:rPr>
              <a:t>verhuizing, verbouwing, nieuwe ketel meenemen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srgbClr val="000000"/>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sz="2800" dirty="0">
                <a:solidFill>
                  <a:srgbClr val="000000"/>
                </a:solidFill>
              </a:rPr>
              <a:t>Besparing energiekosten</a:t>
            </a:r>
          </a:p>
          <a:p>
            <a:pPr marR="0" lvl="0" algn="l" defTabSz="914400" rtl="0" eaLnBrk="1" fontAlgn="base" latinLnBrk="0" hangingPunct="1">
              <a:lnSpc>
                <a:spcPct val="100000"/>
              </a:lnSpc>
              <a:spcBef>
                <a:spcPct val="0"/>
              </a:spcBef>
              <a:spcAft>
                <a:spcPct val="0"/>
              </a:spcAft>
              <a:buClrTx/>
              <a:buSzTx/>
              <a:tabLst/>
              <a:defRPr/>
            </a:pPr>
            <a:endParaRPr kumimoji="0" lang="nl-NL" sz="1800" b="0" i="0" u="none" strike="noStrike" kern="1200" cap="none" spc="0" normalizeH="0" baseline="0" noProof="0" dirty="0">
              <a:ln>
                <a:noFill/>
              </a:ln>
              <a:solidFill>
                <a:srgbClr val="000000"/>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000000"/>
                </a:solidFill>
                <a:effectLst/>
                <a:uLnTx/>
                <a:uFillTx/>
                <a:latin typeface="Arial" charset="0"/>
                <a:ea typeface="+mn-ea"/>
                <a:cs typeface="Arial" charset="0"/>
              </a:rPr>
              <a:t>Subsidies en </a:t>
            </a:r>
            <a:r>
              <a:rPr lang="nl-NL" sz="2800" dirty="0" err="1">
                <a:solidFill>
                  <a:srgbClr val="000000"/>
                </a:solidFill>
              </a:rPr>
              <a:t>energiebespaarlening</a:t>
            </a:r>
            <a:endParaRPr lang="nl-NL" sz="2800" dirty="0">
              <a:solidFill>
                <a:srgbClr val="000000"/>
              </a:solidFill>
            </a:endParaRPr>
          </a:p>
        </p:txBody>
      </p:sp>
      <p:pic>
        <p:nvPicPr>
          <p:cNvPr id="3" name="Afbeelding 2">
            <a:extLst>
              <a:ext uri="{FF2B5EF4-FFF2-40B4-BE49-F238E27FC236}">
                <a16:creationId xmlns:a16="http://schemas.microsoft.com/office/drawing/2014/main" id="{0BC3586F-04B5-43CA-8425-B26E86E48A51}"/>
              </a:ext>
            </a:extLst>
          </p:cNvPr>
          <p:cNvPicPr>
            <a:picLocks noChangeAspect="1"/>
          </p:cNvPicPr>
          <p:nvPr/>
        </p:nvPicPr>
        <p:blipFill>
          <a:blip r:embed="rId3"/>
          <a:stretch>
            <a:fillRect/>
          </a:stretch>
        </p:blipFill>
        <p:spPr>
          <a:xfrm rot="265494">
            <a:off x="5004048" y="1769531"/>
            <a:ext cx="3977031" cy="3500859"/>
          </a:xfrm>
          <a:prstGeom prst="rect">
            <a:avLst/>
          </a:prstGeom>
        </p:spPr>
      </p:pic>
      <p:sp>
        <p:nvSpPr>
          <p:cNvPr id="8" name="Tekstvak 7">
            <a:extLst>
              <a:ext uri="{FF2B5EF4-FFF2-40B4-BE49-F238E27FC236}">
                <a16:creationId xmlns:a16="http://schemas.microsoft.com/office/drawing/2014/main" id="{9BA2ADAF-31C2-42E8-9EED-4A0A6496C051}"/>
              </a:ext>
            </a:extLst>
          </p:cNvPr>
          <p:cNvSpPr txBox="1"/>
          <p:nvPr/>
        </p:nvSpPr>
        <p:spPr>
          <a:xfrm rot="258904">
            <a:off x="5589312" y="5250507"/>
            <a:ext cx="3312368" cy="369332"/>
          </a:xfrm>
          <a:prstGeom prst="rect">
            <a:avLst/>
          </a:prstGeom>
          <a:noFill/>
        </p:spPr>
        <p:txBody>
          <a:bodyPr wrap="square">
            <a:spAutoFit/>
          </a:bodyPr>
          <a:lstStyle/>
          <a:p>
            <a:r>
              <a:rPr lang="nl-NL" sz="900" dirty="0"/>
              <a:t>https://www.milieucentraal.nl/energie-besparen/isoleren-en-besparen/spouwmuurisolatie/</a:t>
            </a:r>
          </a:p>
        </p:txBody>
      </p:sp>
    </p:spTree>
    <p:extLst>
      <p:ext uri="{BB962C8B-B14F-4D97-AF65-F5344CB8AC3E}">
        <p14:creationId xmlns:p14="http://schemas.microsoft.com/office/powerpoint/2010/main" val="386228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880950" y="677944"/>
            <a:ext cx="674556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a:solidFill>
                  <a:srgbClr val="C00A30"/>
                </a:solidFill>
              </a:rPr>
              <a:t>Hoe dan?</a:t>
            </a:r>
            <a:endParaRPr lang="nl-NL" sz="2900" b="1" dirty="0">
              <a:solidFill>
                <a:srgbClr val="C00A30"/>
              </a:solidFill>
              <a:highlight>
                <a:srgbClr val="FFFF00"/>
              </a:highlight>
            </a:endParaRPr>
          </a:p>
        </p:txBody>
      </p:sp>
      <p:sp>
        <p:nvSpPr>
          <p:cNvPr id="4" name="Tekstvak 3">
            <a:extLst>
              <a:ext uri="{FF2B5EF4-FFF2-40B4-BE49-F238E27FC236}">
                <a16:creationId xmlns:a16="http://schemas.microsoft.com/office/drawing/2014/main" id="{9A18BC28-C35D-43B8-BC4E-9D7F59D24682}"/>
              </a:ext>
            </a:extLst>
          </p:cNvPr>
          <p:cNvSpPr txBox="1"/>
          <p:nvPr/>
        </p:nvSpPr>
        <p:spPr>
          <a:xfrm>
            <a:off x="3077474" y="4941168"/>
            <a:ext cx="3440053" cy="95410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endParaRPr lang="nl-NL" sz="2800" dirty="0">
              <a:solidFill>
                <a:srgbClr val="000000"/>
              </a:solidFill>
            </a:endParaRPr>
          </a:p>
          <a:p>
            <a:pPr marR="0" lvl="0" algn="l" defTabSz="914400" rtl="0" eaLnBrk="1" fontAlgn="base" latinLnBrk="0" hangingPunct="1">
              <a:lnSpc>
                <a:spcPct val="100000"/>
              </a:lnSpc>
              <a:spcBef>
                <a:spcPct val="0"/>
              </a:spcBef>
              <a:spcAft>
                <a:spcPct val="0"/>
              </a:spcAft>
              <a:buClrTx/>
              <a:buSzTx/>
              <a:tabLst/>
              <a:defRPr/>
            </a:pPr>
            <a:endParaRPr lang="nl-NL" sz="2800" dirty="0">
              <a:solidFill>
                <a:srgbClr val="000000"/>
              </a:solidFill>
            </a:endParaRPr>
          </a:p>
        </p:txBody>
      </p:sp>
      <p:pic>
        <p:nvPicPr>
          <p:cNvPr id="5" name="Afbeelding 4">
            <a:extLst>
              <a:ext uri="{FF2B5EF4-FFF2-40B4-BE49-F238E27FC236}">
                <a16:creationId xmlns:a16="http://schemas.microsoft.com/office/drawing/2014/main" id="{503D6A66-F7CA-42FD-90F0-A4EBBD4B76C1}"/>
              </a:ext>
            </a:extLst>
          </p:cNvPr>
          <p:cNvPicPr/>
          <p:nvPr/>
        </p:nvPicPr>
        <p:blipFill rotWithShape="1">
          <a:blip r:embed="rId3">
            <a:extLst>
              <a:ext uri="{28A0092B-C50C-407E-A947-70E740481C1C}">
                <a14:useLocalDpi xmlns:a14="http://schemas.microsoft.com/office/drawing/2010/main" val="0"/>
              </a:ext>
            </a:extLst>
          </a:blip>
          <a:srcRect t="4211" b="14557"/>
          <a:stretch/>
        </p:blipFill>
        <p:spPr bwMode="auto">
          <a:xfrm>
            <a:off x="5551604" y="3281915"/>
            <a:ext cx="3440053" cy="864096"/>
          </a:xfrm>
          <a:prstGeom prst="rect">
            <a:avLst/>
          </a:prstGeom>
          <a:ln>
            <a:noFill/>
          </a:ln>
          <a:extLst>
            <a:ext uri="{53640926-AAD7-44D8-BBD7-CCE9431645EC}">
              <a14:shadowObscured xmlns:a14="http://schemas.microsoft.com/office/drawing/2010/main"/>
            </a:ext>
          </a:extLst>
        </p:spPr>
      </p:pic>
      <p:pic>
        <p:nvPicPr>
          <p:cNvPr id="10" name="Afbeelding 9">
            <a:extLst>
              <a:ext uri="{FF2B5EF4-FFF2-40B4-BE49-F238E27FC236}">
                <a16:creationId xmlns:a16="http://schemas.microsoft.com/office/drawing/2014/main" id="{21D68512-1689-4ADA-8310-35022CCB4A43}"/>
              </a:ext>
            </a:extLst>
          </p:cNvPr>
          <p:cNvPicPr>
            <a:picLocks noChangeAspect="1"/>
          </p:cNvPicPr>
          <p:nvPr/>
        </p:nvPicPr>
        <p:blipFill>
          <a:blip r:embed="rId4"/>
          <a:stretch>
            <a:fillRect/>
          </a:stretch>
        </p:blipFill>
        <p:spPr>
          <a:xfrm>
            <a:off x="5676202" y="4247884"/>
            <a:ext cx="3164923" cy="936104"/>
          </a:xfrm>
          <a:prstGeom prst="rect">
            <a:avLst/>
          </a:prstGeom>
        </p:spPr>
      </p:pic>
      <p:pic>
        <p:nvPicPr>
          <p:cNvPr id="7" name="Afbeelding 6">
            <a:extLst>
              <a:ext uri="{FF2B5EF4-FFF2-40B4-BE49-F238E27FC236}">
                <a16:creationId xmlns:a16="http://schemas.microsoft.com/office/drawing/2014/main" id="{C6FECC77-39F0-4331-859C-333B53E6D82E}"/>
              </a:ext>
            </a:extLst>
          </p:cNvPr>
          <p:cNvPicPr>
            <a:picLocks noChangeAspect="1"/>
          </p:cNvPicPr>
          <p:nvPr/>
        </p:nvPicPr>
        <p:blipFill>
          <a:blip r:embed="rId5"/>
          <a:stretch>
            <a:fillRect/>
          </a:stretch>
        </p:blipFill>
        <p:spPr>
          <a:xfrm>
            <a:off x="1259632" y="741409"/>
            <a:ext cx="1512168" cy="1270221"/>
          </a:xfrm>
          <a:prstGeom prst="rect">
            <a:avLst/>
          </a:prstGeom>
        </p:spPr>
      </p:pic>
      <p:sp>
        <p:nvSpPr>
          <p:cNvPr id="11" name="Tekstvak 10">
            <a:extLst>
              <a:ext uri="{FF2B5EF4-FFF2-40B4-BE49-F238E27FC236}">
                <a16:creationId xmlns:a16="http://schemas.microsoft.com/office/drawing/2014/main" id="{D379E0BA-88C6-4044-8F43-361FF18E2942}"/>
              </a:ext>
            </a:extLst>
          </p:cNvPr>
          <p:cNvSpPr txBox="1"/>
          <p:nvPr/>
        </p:nvSpPr>
        <p:spPr>
          <a:xfrm>
            <a:off x="698670" y="2011630"/>
            <a:ext cx="4593409" cy="4801314"/>
          </a:xfrm>
          <a:prstGeom prst="rect">
            <a:avLst/>
          </a:prstGeom>
          <a:noFill/>
        </p:spPr>
        <p:txBody>
          <a:bodyPr wrap="square">
            <a:spAutoFit/>
          </a:bodyPr>
          <a:lstStyle/>
          <a:p>
            <a:r>
              <a:rPr lang="nl-NL" sz="2800" dirty="0">
                <a:solidFill>
                  <a:srgbClr val="000000"/>
                </a:solidFill>
              </a:rPr>
              <a:t>Casade is volop gestart en ervaringen worden gedeeld</a:t>
            </a:r>
          </a:p>
          <a:p>
            <a:endParaRPr lang="nl-NL" sz="2800" dirty="0">
              <a:solidFill>
                <a:srgbClr val="000000"/>
              </a:solidFill>
            </a:endParaRPr>
          </a:p>
          <a:p>
            <a:endParaRPr lang="nl-NL" sz="2800" dirty="0">
              <a:solidFill>
                <a:srgbClr val="000000"/>
              </a:solidFill>
            </a:endParaRPr>
          </a:p>
          <a:p>
            <a:r>
              <a:rPr lang="nl-NL" sz="3200" b="0" i="0" u="none" strike="noStrike" dirty="0">
                <a:solidFill>
                  <a:srgbClr val="A70038"/>
                </a:solidFill>
                <a:effectLst/>
                <a:latin typeface="Circular Std Book"/>
                <a:hlinkClick r:id="rId6"/>
              </a:rPr>
              <a:t>Energieloket Loon op Zand</a:t>
            </a:r>
            <a:endParaRPr lang="nl-NL" sz="3200" b="0" i="0" u="none" strike="noStrike" dirty="0">
              <a:solidFill>
                <a:srgbClr val="A70038"/>
              </a:solidFill>
              <a:effectLst/>
              <a:latin typeface="Circular Std Book"/>
            </a:endParaRPr>
          </a:p>
          <a:p>
            <a:endParaRPr lang="nl-NL" sz="2800" dirty="0">
              <a:solidFill>
                <a:srgbClr val="000000"/>
              </a:solidFill>
            </a:endParaRPr>
          </a:p>
          <a:p>
            <a:r>
              <a:rPr lang="nl-NL" sz="2800" dirty="0">
                <a:solidFill>
                  <a:srgbClr val="000000"/>
                </a:solidFill>
              </a:rPr>
              <a:t>Energie coaches </a:t>
            </a:r>
            <a:r>
              <a:rPr kumimoji="0" lang="nl-NL" sz="2800" b="0" i="0" u="none" strike="noStrike" kern="1200" cap="none" spc="0" normalizeH="0" baseline="0" noProof="0" dirty="0">
                <a:ln>
                  <a:noFill/>
                </a:ln>
                <a:solidFill>
                  <a:srgbClr val="00B0F0"/>
                </a:solidFill>
                <a:effectLst/>
                <a:uLnTx/>
                <a:uFillTx/>
                <a:latin typeface="Arial" charset="0"/>
                <a:ea typeface="+mn-ea"/>
                <a:cs typeface="Arial" charset="0"/>
                <a:hlinkClick r:id="rId7">
                  <a:extLst>
                    <a:ext uri="{A12FA001-AC4F-418D-AE19-62706E023703}">
                      <ahyp:hlinkClr xmlns:ahyp="http://schemas.microsoft.com/office/drawing/2018/hyperlinkcolor" val="tx"/>
                    </a:ext>
                  </a:extLst>
                </a:hlinkClick>
              </a:rPr>
              <a:t>ECLoZ</a:t>
            </a:r>
            <a:endParaRPr kumimoji="0" lang="nl-NL" sz="2800" b="0" i="0" u="none" strike="noStrike" kern="1200" cap="none" spc="0" normalizeH="0" baseline="0" noProof="0" dirty="0">
              <a:ln>
                <a:noFill/>
              </a:ln>
              <a:solidFill>
                <a:srgbClr val="00B0F0"/>
              </a:solidFill>
              <a:effectLst/>
              <a:uLnTx/>
              <a:uFillTx/>
              <a:latin typeface="Arial" charset="0"/>
              <a:ea typeface="+mn-ea"/>
              <a:cs typeface="Arial" charset="0"/>
            </a:endParaRPr>
          </a:p>
          <a:p>
            <a:endParaRPr lang="nl-NL" sz="2800" dirty="0">
              <a:solidFill>
                <a:srgbClr val="000000"/>
              </a:solidFill>
            </a:endParaRPr>
          </a:p>
          <a:p>
            <a:r>
              <a:rPr kumimoji="0" lang="nl-NL" sz="2400" b="0" i="0" u="none" strike="noStrike" kern="1200" cap="none" spc="0" normalizeH="0" baseline="0" noProof="0" dirty="0">
                <a:ln>
                  <a:noFill/>
                </a:ln>
                <a:solidFill>
                  <a:srgbClr val="000000"/>
                </a:solidFill>
                <a:effectLst/>
                <a:uLnTx/>
                <a:uFillTx/>
                <a:latin typeface="Arial" charset="0"/>
                <a:ea typeface="+mn-ea"/>
                <a:cs typeface="Arial" charset="0"/>
                <a:hlinkClick r:id="rId8"/>
              </a:rPr>
              <a:t>stappenplan milieu centraal</a:t>
            </a:r>
            <a:endParaRPr kumimoji="0" lang="nl-NL" sz="2400" b="0" i="0" u="none" strike="noStrike" kern="1200" cap="none" spc="0" normalizeH="0" baseline="0" noProof="0" dirty="0">
              <a:ln>
                <a:noFill/>
              </a:ln>
              <a:solidFill>
                <a:srgbClr val="000000"/>
              </a:solidFill>
              <a:effectLst/>
              <a:uLnTx/>
              <a:uFillTx/>
              <a:latin typeface="Arial" charset="0"/>
              <a:ea typeface="+mn-ea"/>
              <a:cs typeface="Arial" charset="0"/>
            </a:endParaRPr>
          </a:p>
          <a:p>
            <a:endParaRPr lang="nl-NL" dirty="0">
              <a:solidFill>
                <a:srgbClr val="000000"/>
              </a:solidFill>
            </a:endParaRPr>
          </a:p>
          <a:p>
            <a:endParaRPr lang="nl-NL" dirty="0">
              <a:solidFill>
                <a:srgbClr val="000000"/>
              </a:solidFill>
            </a:endParaRPr>
          </a:p>
          <a:p>
            <a:endParaRPr lang="nl-NL" dirty="0"/>
          </a:p>
        </p:txBody>
      </p:sp>
      <p:pic>
        <p:nvPicPr>
          <p:cNvPr id="12" name="Afbeelding 11">
            <a:extLst>
              <a:ext uri="{FF2B5EF4-FFF2-40B4-BE49-F238E27FC236}">
                <a16:creationId xmlns:a16="http://schemas.microsoft.com/office/drawing/2014/main" id="{1E9B96EB-ECC8-4202-8C9D-B0B3FA1946D6}"/>
              </a:ext>
            </a:extLst>
          </p:cNvPr>
          <p:cNvPicPr>
            <a:picLocks noChangeAspect="1"/>
          </p:cNvPicPr>
          <p:nvPr/>
        </p:nvPicPr>
        <p:blipFill rotWithShape="1">
          <a:blip r:embed="rId9"/>
          <a:srcRect l="6713" t="47133" r="7264" b="11625"/>
          <a:stretch/>
        </p:blipFill>
        <p:spPr>
          <a:xfrm>
            <a:off x="5414040" y="454606"/>
            <a:ext cx="3440053" cy="2257384"/>
          </a:xfrm>
          <a:prstGeom prst="rect">
            <a:avLst/>
          </a:prstGeom>
        </p:spPr>
      </p:pic>
    </p:spTree>
    <p:extLst>
      <p:ext uri="{BB962C8B-B14F-4D97-AF65-F5344CB8AC3E}">
        <p14:creationId xmlns:p14="http://schemas.microsoft.com/office/powerpoint/2010/main" val="88959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259632" y="759881"/>
            <a:ext cx="674556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a:solidFill>
                  <a:srgbClr val="C00A30"/>
                </a:solidFill>
              </a:rPr>
              <a:t>2: Elektriciteitsnet voldoende</a:t>
            </a:r>
          </a:p>
        </p:txBody>
      </p:sp>
      <p:sp>
        <p:nvSpPr>
          <p:cNvPr id="4" name="Tekstvak 3">
            <a:extLst>
              <a:ext uri="{FF2B5EF4-FFF2-40B4-BE49-F238E27FC236}">
                <a16:creationId xmlns:a16="http://schemas.microsoft.com/office/drawing/2014/main" id="{9A18BC28-C35D-43B8-BC4E-9D7F59D24682}"/>
              </a:ext>
            </a:extLst>
          </p:cNvPr>
          <p:cNvSpPr txBox="1"/>
          <p:nvPr/>
        </p:nvSpPr>
        <p:spPr>
          <a:xfrm>
            <a:off x="827584" y="1628800"/>
            <a:ext cx="6552728" cy="642676"/>
          </a:xfrm>
          <a:prstGeom prst="rect">
            <a:avLst/>
          </a:prstGeom>
          <a:noFill/>
        </p:spPr>
        <p:txBody>
          <a:bodyPr wrap="square">
            <a:spAutoFit/>
          </a:bodyPr>
          <a:lstStyle/>
          <a:p>
            <a:pPr marL="0" marR="0" lvl="0" indent="0" algn="l" defTabSz="914400" rtl="0" eaLnBrk="1" fontAlgn="base" latinLnBrk="0" hangingPunct="1">
              <a:lnSpc>
                <a:spcPct val="145000"/>
              </a:lnSpc>
              <a:spcBef>
                <a:spcPct val="0"/>
              </a:spcBef>
              <a:spcAft>
                <a:spcPct val="0"/>
              </a:spcAft>
              <a:buClrTx/>
              <a:buSzTx/>
              <a:buFontTx/>
              <a:buNone/>
              <a:tabLst/>
              <a:defRPr/>
            </a:pPr>
            <a:r>
              <a:rPr lang="nl-NL" sz="2800" dirty="0">
                <a:solidFill>
                  <a:srgbClr val="000000"/>
                </a:solidFill>
              </a:rPr>
              <a:t>Opgave </a:t>
            </a:r>
            <a:r>
              <a:rPr kumimoji="0" lang="nl-NL" sz="2800" i="0" u="none" strike="noStrike" kern="1200" cap="none" spc="0" normalizeH="0" baseline="0" noProof="0" dirty="0" err="1">
                <a:ln>
                  <a:noFill/>
                </a:ln>
                <a:solidFill>
                  <a:srgbClr val="000000"/>
                </a:solidFill>
                <a:effectLst/>
                <a:uLnTx/>
                <a:uFillTx/>
                <a:latin typeface="Arial" charset="0"/>
                <a:ea typeface="+mn-ea"/>
                <a:cs typeface="Arial" charset="0"/>
                <a:hlinkClick r:id="rId3"/>
              </a:rPr>
              <a:t>enexis</a:t>
            </a:r>
            <a:endParaRPr kumimoji="0" lang="nl-NL" sz="280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3" name="Afbeelding 2">
            <a:extLst>
              <a:ext uri="{FF2B5EF4-FFF2-40B4-BE49-F238E27FC236}">
                <a16:creationId xmlns:a16="http://schemas.microsoft.com/office/drawing/2014/main" id="{040E0778-08EA-4997-8CF3-176C279BFBDD}"/>
              </a:ext>
            </a:extLst>
          </p:cNvPr>
          <p:cNvPicPr>
            <a:picLocks noChangeAspect="1"/>
          </p:cNvPicPr>
          <p:nvPr/>
        </p:nvPicPr>
        <p:blipFill>
          <a:blip r:embed="rId4"/>
          <a:stretch>
            <a:fillRect/>
          </a:stretch>
        </p:blipFill>
        <p:spPr>
          <a:xfrm>
            <a:off x="3697840" y="1628800"/>
            <a:ext cx="5439444" cy="4063832"/>
          </a:xfrm>
          <a:prstGeom prst="rect">
            <a:avLst/>
          </a:prstGeom>
        </p:spPr>
      </p:pic>
      <p:pic>
        <p:nvPicPr>
          <p:cNvPr id="9" name="Afbeelding 8">
            <a:extLst>
              <a:ext uri="{FF2B5EF4-FFF2-40B4-BE49-F238E27FC236}">
                <a16:creationId xmlns:a16="http://schemas.microsoft.com/office/drawing/2014/main" id="{1B3C6915-FF4E-4DE2-A490-A6451D9BBCFB}"/>
              </a:ext>
            </a:extLst>
          </p:cNvPr>
          <p:cNvPicPr>
            <a:picLocks noChangeAspect="1"/>
          </p:cNvPicPr>
          <p:nvPr/>
        </p:nvPicPr>
        <p:blipFill>
          <a:blip r:embed="rId5"/>
          <a:stretch>
            <a:fillRect/>
          </a:stretch>
        </p:blipFill>
        <p:spPr>
          <a:xfrm>
            <a:off x="899592" y="2420887"/>
            <a:ext cx="2520280" cy="3422385"/>
          </a:xfrm>
          <a:prstGeom prst="rect">
            <a:avLst/>
          </a:prstGeom>
        </p:spPr>
      </p:pic>
    </p:spTree>
    <p:extLst>
      <p:ext uri="{BB962C8B-B14F-4D97-AF65-F5344CB8AC3E}">
        <p14:creationId xmlns:p14="http://schemas.microsoft.com/office/powerpoint/2010/main" val="343290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924819" y="908720"/>
            <a:ext cx="82089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a:solidFill>
                  <a:srgbClr val="C00A30"/>
                </a:solidFill>
              </a:rPr>
              <a:t>3: Duurzame warmtebronnen beschikbaar</a:t>
            </a:r>
          </a:p>
        </p:txBody>
      </p:sp>
      <p:sp>
        <p:nvSpPr>
          <p:cNvPr id="8" name="Tekstvak 7">
            <a:extLst>
              <a:ext uri="{FF2B5EF4-FFF2-40B4-BE49-F238E27FC236}">
                <a16:creationId xmlns:a16="http://schemas.microsoft.com/office/drawing/2014/main" id="{B3108879-148B-4C9E-A493-19F07AE27153}"/>
              </a:ext>
            </a:extLst>
          </p:cNvPr>
          <p:cNvSpPr txBox="1"/>
          <p:nvPr/>
        </p:nvSpPr>
        <p:spPr>
          <a:xfrm>
            <a:off x="438753" y="5625833"/>
            <a:ext cx="4577136" cy="246221"/>
          </a:xfrm>
          <a:prstGeom prst="rect">
            <a:avLst/>
          </a:prstGeom>
          <a:noFill/>
        </p:spPr>
        <p:txBody>
          <a:bodyPr wrap="square">
            <a:spAutoFit/>
          </a:bodyPr>
          <a:lstStyle/>
          <a:p>
            <a:pPr eaLnBrk="1" hangingPunct="1">
              <a:buNone/>
            </a:pPr>
            <a:r>
              <a:rPr lang="nl-NL" sz="10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Alternatieven voor aardgasvrij. Bron: RVO(2019)</a:t>
            </a:r>
            <a:endParaRPr lang="nl-NL" altLang="nl-NL" sz="1000" dirty="0">
              <a:solidFill>
                <a:srgbClr val="000818"/>
              </a:solidFill>
              <a:latin typeface="+mn-lt"/>
              <a:cs typeface="+mn-cs"/>
            </a:endParaRPr>
          </a:p>
        </p:txBody>
      </p:sp>
      <p:pic>
        <p:nvPicPr>
          <p:cNvPr id="3" name="Afbeelding 2">
            <a:extLst>
              <a:ext uri="{FF2B5EF4-FFF2-40B4-BE49-F238E27FC236}">
                <a16:creationId xmlns:a16="http://schemas.microsoft.com/office/drawing/2014/main" id="{C98BB9A3-8845-4FEE-B34B-85D2DA668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3646"/>
            <a:ext cx="9144000" cy="3792187"/>
          </a:xfrm>
          <a:prstGeom prst="rect">
            <a:avLst/>
          </a:prstGeom>
        </p:spPr>
      </p:pic>
    </p:spTree>
    <p:extLst>
      <p:ext uri="{BB962C8B-B14F-4D97-AF65-F5344CB8AC3E}">
        <p14:creationId xmlns:p14="http://schemas.microsoft.com/office/powerpoint/2010/main" val="359300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259631" y="836712"/>
            <a:ext cx="67455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a:solidFill>
                  <a:srgbClr val="C00A30"/>
                </a:solidFill>
              </a:rPr>
              <a:t>Transitievisie warmte</a:t>
            </a:r>
          </a:p>
        </p:txBody>
      </p:sp>
      <p:sp>
        <p:nvSpPr>
          <p:cNvPr id="4" name="Tekstvak 3">
            <a:extLst>
              <a:ext uri="{FF2B5EF4-FFF2-40B4-BE49-F238E27FC236}">
                <a16:creationId xmlns:a16="http://schemas.microsoft.com/office/drawing/2014/main" id="{EBD618AC-528D-4461-88BE-8FB19184C2A8}"/>
              </a:ext>
            </a:extLst>
          </p:cNvPr>
          <p:cNvSpPr txBox="1"/>
          <p:nvPr/>
        </p:nvSpPr>
        <p:spPr>
          <a:xfrm>
            <a:off x="1237660" y="2060848"/>
            <a:ext cx="3528393" cy="3582519"/>
          </a:xfrm>
          <a:prstGeom prst="rect">
            <a:avLst/>
          </a:prstGeom>
          <a:noFill/>
        </p:spPr>
        <p:txBody>
          <a:bodyPr wrap="square">
            <a:spAutoFit/>
          </a:bodyPr>
          <a:lstStyle/>
          <a:p>
            <a:pPr eaLnBrk="1" hangingPunct="1">
              <a:lnSpc>
                <a:spcPct val="90000"/>
              </a:lnSpc>
              <a:buFont typeface="Arial" charset="0"/>
              <a:buNone/>
            </a:pPr>
            <a:r>
              <a:rPr lang="nl-NL" altLang="nl-NL" sz="2800" dirty="0">
                <a:solidFill>
                  <a:srgbClr val="000818"/>
                </a:solidFill>
                <a:latin typeface="+mn-lt"/>
                <a:cs typeface="+mn-cs"/>
              </a:rPr>
              <a:t>Route naar aardgasvrij maken gebouwde omgeving</a:t>
            </a:r>
          </a:p>
          <a:p>
            <a:pPr eaLnBrk="1" hangingPunct="1">
              <a:lnSpc>
                <a:spcPct val="90000"/>
              </a:lnSpc>
              <a:buFont typeface="Arial" charset="0"/>
              <a:buNone/>
            </a:pPr>
            <a:endParaRPr lang="nl-NL" altLang="nl-NL" sz="2800" dirty="0">
              <a:solidFill>
                <a:srgbClr val="000818"/>
              </a:solidFill>
              <a:latin typeface="+mn-lt"/>
              <a:cs typeface="+mn-cs"/>
            </a:endParaRPr>
          </a:p>
          <a:p>
            <a:pPr eaLnBrk="1" hangingPunct="1">
              <a:lnSpc>
                <a:spcPct val="90000"/>
              </a:lnSpc>
              <a:buFont typeface="Arial" charset="0"/>
              <a:buNone/>
            </a:pPr>
            <a:r>
              <a:rPr lang="nl-NL" altLang="nl-NL" sz="2800" dirty="0">
                <a:solidFill>
                  <a:srgbClr val="000818"/>
                </a:solidFill>
                <a:latin typeface="+mn-lt"/>
                <a:cs typeface="+mn-cs"/>
              </a:rPr>
              <a:t>Alternatief per wijk (WAT)</a:t>
            </a:r>
          </a:p>
          <a:p>
            <a:pPr eaLnBrk="1" hangingPunct="1">
              <a:lnSpc>
                <a:spcPct val="90000"/>
              </a:lnSpc>
              <a:buFont typeface="Arial" charset="0"/>
              <a:buNone/>
            </a:pPr>
            <a:endParaRPr lang="nl-NL" altLang="nl-NL" sz="2800" dirty="0">
              <a:solidFill>
                <a:srgbClr val="000818"/>
              </a:solidFill>
              <a:latin typeface="+mn-lt"/>
              <a:cs typeface="+mn-cs"/>
            </a:endParaRPr>
          </a:p>
          <a:p>
            <a:pPr eaLnBrk="1" hangingPunct="1">
              <a:lnSpc>
                <a:spcPct val="90000"/>
              </a:lnSpc>
              <a:buFont typeface="Arial" charset="0"/>
              <a:buNone/>
            </a:pPr>
            <a:r>
              <a:rPr lang="nl-NL" altLang="nl-NL" sz="2800" dirty="0">
                <a:solidFill>
                  <a:srgbClr val="000818"/>
                </a:solidFill>
                <a:latin typeface="+mn-lt"/>
                <a:cs typeface="+mn-cs"/>
              </a:rPr>
              <a:t>Volgorde uitvoering (WANNEER)</a:t>
            </a:r>
          </a:p>
        </p:txBody>
      </p:sp>
      <p:pic>
        <p:nvPicPr>
          <p:cNvPr id="5" name="Tijdelijke aanduiding voor afbeelding 4" descr="Afbeelding met tekst&#10;&#10;Automatisch gegenereerde beschrijving">
            <a:extLst>
              <a:ext uri="{FF2B5EF4-FFF2-40B4-BE49-F238E27FC236}">
                <a16:creationId xmlns:a16="http://schemas.microsoft.com/office/drawing/2014/main" id="{4AAF2FAD-5801-4BFB-BDFC-6CC98C90D1A9}"/>
              </a:ext>
            </a:extLst>
          </p:cNvPr>
          <p:cNvPicPr>
            <a:picLocks noChangeAspect="1"/>
          </p:cNvPicPr>
          <p:nvPr/>
        </p:nvPicPr>
        <p:blipFill>
          <a:blip r:embed="rId3"/>
          <a:srcRect l="40885" r="40885"/>
          <a:stretch>
            <a:fillRect/>
          </a:stretch>
        </p:blipFill>
        <p:spPr>
          <a:xfrm>
            <a:off x="5148064" y="1556792"/>
            <a:ext cx="3262051" cy="4205064"/>
          </a:xfrm>
          <a:prstGeom prst="rect">
            <a:avLst/>
          </a:prstGeom>
          <a:noFill/>
        </p:spPr>
      </p:pic>
    </p:spTree>
    <p:extLst>
      <p:ext uri="{BB962C8B-B14F-4D97-AF65-F5344CB8AC3E}">
        <p14:creationId xmlns:p14="http://schemas.microsoft.com/office/powerpoint/2010/main" val="167448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5B230-474E-4851-941E-9D55D9D0FEF5}"/>
              </a:ext>
            </a:extLst>
          </p:cNvPr>
          <p:cNvSpPr>
            <a:spLocks noGrp="1"/>
          </p:cNvSpPr>
          <p:nvPr>
            <p:ph type="title"/>
          </p:nvPr>
        </p:nvSpPr>
        <p:spPr/>
        <p:txBody>
          <a:bodyPr/>
          <a:lstStyle/>
          <a:p>
            <a:r>
              <a:rPr lang="nl-NL" dirty="0"/>
              <a:t> schrijversbuurt en de els</a:t>
            </a:r>
          </a:p>
        </p:txBody>
      </p:sp>
      <p:sp>
        <p:nvSpPr>
          <p:cNvPr id="3" name="Tijdelijke aanduiding voor inhoud 2">
            <a:extLst>
              <a:ext uri="{FF2B5EF4-FFF2-40B4-BE49-F238E27FC236}">
                <a16:creationId xmlns:a16="http://schemas.microsoft.com/office/drawing/2014/main" id="{026E4C4A-1523-4028-AE9B-068B730A7609}"/>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99463C85-E55B-4FFA-80F1-C46E518A3E85}"/>
              </a:ext>
            </a:extLst>
          </p:cNvPr>
          <p:cNvPicPr>
            <a:picLocks noChangeAspect="1"/>
          </p:cNvPicPr>
          <p:nvPr/>
        </p:nvPicPr>
        <p:blipFill>
          <a:blip r:embed="rId3"/>
          <a:stretch>
            <a:fillRect/>
          </a:stretch>
        </p:blipFill>
        <p:spPr>
          <a:xfrm>
            <a:off x="0" y="260241"/>
            <a:ext cx="9139556" cy="6483874"/>
          </a:xfrm>
          <a:prstGeom prst="rect">
            <a:avLst/>
          </a:prstGeom>
        </p:spPr>
      </p:pic>
    </p:spTree>
    <p:extLst>
      <p:ext uri="{BB962C8B-B14F-4D97-AF65-F5344CB8AC3E}">
        <p14:creationId xmlns:p14="http://schemas.microsoft.com/office/powerpoint/2010/main" val="268362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idx="4294967295"/>
          </p:nvPr>
        </p:nvSpPr>
        <p:spPr>
          <a:xfrm>
            <a:off x="654913" y="794938"/>
            <a:ext cx="7366118" cy="1053495"/>
          </a:xfrm>
        </p:spPr>
        <p:txBody>
          <a:bodyPr/>
          <a:lstStyle/>
          <a:p>
            <a:pPr eaLnBrk="1" hangingPunct="1"/>
            <a:r>
              <a:rPr lang="en-US" altLang="nl-NL" sz="2900" b="1" dirty="0">
                <a:solidFill>
                  <a:srgbClr val="C00A30"/>
                </a:solidFill>
              </a:rPr>
              <a:t>WANNEER</a:t>
            </a:r>
          </a:p>
        </p:txBody>
      </p:sp>
      <p:sp>
        <p:nvSpPr>
          <p:cNvPr id="5" name="Rechthoek 4"/>
          <p:cNvSpPr/>
          <p:nvPr/>
        </p:nvSpPr>
        <p:spPr>
          <a:xfrm>
            <a:off x="899592" y="629250"/>
            <a:ext cx="2702321" cy="261610"/>
          </a:xfrm>
          <a:prstGeom prst="rect">
            <a:avLst/>
          </a:prstGeom>
        </p:spPr>
        <p:txBody>
          <a:bodyPr wrap="square">
            <a:spAutoFit/>
          </a:bodyPr>
          <a:lstStyle/>
          <a:p>
            <a:endParaRPr lang="nl-NL" sz="1100" dirty="0"/>
          </a:p>
        </p:txBody>
      </p:sp>
      <p:sp>
        <p:nvSpPr>
          <p:cNvPr id="10" name="Rechthoek 9"/>
          <p:cNvSpPr/>
          <p:nvPr/>
        </p:nvSpPr>
        <p:spPr>
          <a:xfrm>
            <a:off x="1976222" y="5574134"/>
            <a:ext cx="2361750" cy="261610"/>
          </a:xfrm>
          <a:prstGeom prst="rect">
            <a:avLst/>
          </a:prstGeom>
        </p:spPr>
        <p:txBody>
          <a:bodyPr wrap="square">
            <a:spAutoFit/>
          </a:bodyPr>
          <a:lstStyle/>
          <a:p>
            <a:endParaRPr lang="nl-NL" sz="1100" dirty="0"/>
          </a:p>
        </p:txBody>
      </p:sp>
      <p:sp>
        <p:nvSpPr>
          <p:cNvPr id="17" name="Rechthoek 16"/>
          <p:cNvSpPr/>
          <p:nvPr/>
        </p:nvSpPr>
        <p:spPr>
          <a:xfrm>
            <a:off x="5148064" y="5687926"/>
            <a:ext cx="4190999" cy="261610"/>
          </a:xfrm>
          <a:prstGeom prst="rect">
            <a:avLst/>
          </a:prstGeom>
        </p:spPr>
        <p:txBody>
          <a:bodyPr wrap="square">
            <a:spAutoFit/>
          </a:bodyPr>
          <a:lstStyle/>
          <a:p>
            <a:endParaRPr lang="nl-NL" sz="1100" dirty="0">
              <a:solidFill>
                <a:schemeClr val="bg2">
                  <a:lumMod val="10000"/>
                </a:schemeClr>
              </a:solidFill>
              <a:latin typeface="+mj-lt"/>
            </a:endParaRPr>
          </a:p>
        </p:txBody>
      </p:sp>
      <p:sp>
        <p:nvSpPr>
          <p:cNvPr id="11" name="Tekstvak 10">
            <a:extLst>
              <a:ext uri="{FF2B5EF4-FFF2-40B4-BE49-F238E27FC236}">
                <a16:creationId xmlns:a16="http://schemas.microsoft.com/office/drawing/2014/main" id="{133AFFF8-3590-4F8D-9A7D-0711D1E8C50E}"/>
              </a:ext>
            </a:extLst>
          </p:cNvPr>
          <p:cNvSpPr txBox="1"/>
          <p:nvPr/>
        </p:nvSpPr>
        <p:spPr>
          <a:xfrm>
            <a:off x="899592" y="2132856"/>
            <a:ext cx="7704856" cy="3625608"/>
          </a:xfrm>
          <a:prstGeom prst="rect">
            <a:avLst/>
          </a:prstGeom>
          <a:noFill/>
        </p:spPr>
        <p:txBody>
          <a:bodyPr wrap="square">
            <a:spAutoFit/>
          </a:bodyPr>
          <a:lstStyle/>
          <a:p>
            <a:pPr marL="457200" marR="0" lvl="0" indent="-457200" algn="l" defTabSz="51435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sz="2800" dirty="0">
                <a:solidFill>
                  <a:srgbClr val="000818"/>
                </a:solidFill>
                <a:latin typeface="+mn-lt"/>
                <a:cs typeface="+mn-cs"/>
              </a:rPr>
              <a:t>Geen wijk verplicht aardgasvrij voor 2030</a:t>
            </a:r>
          </a:p>
          <a:p>
            <a:pPr marL="457200" marR="0" lvl="0" indent="-457200" algn="l" defTabSz="51435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sz="2800" dirty="0">
                <a:solidFill>
                  <a:srgbClr val="000818"/>
                </a:solidFill>
                <a:latin typeface="+mn-lt"/>
                <a:cs typeface="+mn-cs"/>
              </a:rPr>
              <a:t>In 2050 moet alles aardgasvrij zijn</a:t>
            </a:r>
          </a:p>
          <a:p>
            <a:pPr marR="0" lvl="0" algn="l" defTabSz="514350" rtl="0" eaLnBrk="1" fontAlgn="auto" latinLnBrk="0" hangingPunct="1">
              <a:lnSpc>
                <a:spcPct val="100000"/>
              </a:lnSpc>
              <a:spcBef>
                <a:spcPct val="20000"/>
              </a:spcBef>
              <a:spcAft>
                <a:spcPts val="0"/>
              </a:spcAft>
              <a:buClrTx/>
              <a:buSzTx/>
              <a:tabLst/>
              <a:defRPr/>
            </a:pPr>
            <a:endParaRPr lang="nl-NL" sz="2800" dirty="0">
              <a:solidFill>
                <a:srgbClr val="000818"/>
              </a:solidFill>
              <a:latin typeface="+mn-lt"/>
              <a:cs typeface="+mn-cs"/>
            </a:endParaRPr>
          </a:p>
          <a:p>
            <a:pPr marR="0" lvl="0" algn="l" defTabSz="514350" rtl="0" eaLnBrk="1" fontAlgn="auto" latinLnBrk="0" hangingPunct="1">
              <a:lnSpc>
                <a:spcPct val="100000"/>
              </a:lnSpc>
              <a:spcBef>
                <a:spcPct val="20000"/>
              </a:spcBef>
              <a:spcAft>
                <a:spcPts val="0"/>
              </a:spcAft>
              <a:buClrTx/>
              <a:buSzTx/>
              <a:tabLst/>
              <a:defRPr/>
            </a:pPr>
            <a:r>
              <a:rPr lang="nl-NL" sz="2800" b="1" dirty="0">
                <a:solidFill>
                  <a:srgbClr val="000818"/>
                </a:solidFill>
                <a:latin typeface="+mn-lt"/>
                <a:cs typeface="+mn-cs"/>
              </a:rPr>
              <a:t>Aan de slag!!</a:t>
            </a:r>
          </a:p>
          <a:p>
            <a:pPr marL="457200" marR="0" lvl="0" indent="-457200" algn="l" defTabSz="51435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sz="2800" dirty="0">
                <a:solidFill>
                  <a:srgbClr val="000818"/>
                </a:solidFill>
                <a:highlight>
                  <a:srgbClr val="FFFF00"/>
                </a:highlight>
                <a:latin typeface="Arial"/>
              </a:rPr>
              <a:t>I</a:t>
            </a:r>
            <a:r>
              <a:rPr kumimoji="0" lang="nl-NL" sz="2800" b="0" i="0" u="none" strike="noStrike" kern="1200" cap="none" spc="0" normalizeH="0" baseline="0" noProof="0" dirty="0" err="1">
                <a:ln>
                  <a:noFill/>
                </a:ln>
                <a:solidFill>
                  <a:srgbClr val="000818"/>
                </a:solidFill>
                <a:effectLst/>
                <a:highlight>
                  <a:srgbClr val="FFFF00"/>
                </a:highlight>
                <a:uLnTx/>
                <a:uFillTx/>
                <a:latin typeface="Arial"/>
                <a:ea typeface="+mn-ea"/>
                <a:cs typeface="Arial" charset="0"/>
              </a:rPr>
              <a:t>nitiatieven</a:t>
            </a:r>
            <a:r>
              <a:rPr kumimoji="0" lang="nl-NL" sz="2800" b="0" i="0" u="none" strike="noStrike" kern="1200" cap="none" spc="0" normalizeH="0" baseline="0" noProof="0" dirty="0">
                <a:ln>
                  <a:noFill/>
                </a:ln>
                <a:solidFill>
                  <a:srgbClr val="000818"/>
                </a:solidFill>
                <a:effectLst/>
                <a:highlight>
                  <a:srgbClr val="FFFF00"/>
                </a:highlight>
                <a:uLnTx/>
                <a:uFillTx/>
                <a:latin typeface="Arial"/>
                <a:ea typeface="+mn-ea"/>
                <a:cs typeface="Arial" charset="0"/>
              </a:rPr>
              <a:t> ondersteunen</a:t>
            </a:r>
          </a:p>
          <a:p>
            <a:pPr marL="457200" marR="0" lvl="0" indent="-457200" algn="l" defTabSz="51435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sz="2800" dirty="0">
                <a:solidFill>
                  <a:srgbClr val="000818"/>
                </a:solidFill>
                <a:latin typeface="+mn-lt"/>
                <a:cs typeface="+mn-cs"/>
              </a:rPr>
              <a:t>Gemeente wil pilots starten:               ervaring opdoen en voorbeelden</a:t>
            </a:r>
          </a:p>
        </p:txBody>
      </p:sp>
    </p:spTree>
    <p:extLst>
      <p:ext uri="{BB962C8B-B14F-4D97-AF65-F5344CB8AC3E}">
        <p14:creationId xmlns:p14="http://schemas.microsoft.com/office/powerpoint/2010/main" val="255378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idx="4294967295"/>
          </p:nvPr>
        </p:nvSpPr>
        <p:spPr>
          <a:xfrm>
            <a:off x="1115616" y="644296"/>
            <a:ext cx="6576342" cy="900917"/>
          </a:xfrm>
        </p:spPr>
        <p:txBody>
          <a:bodyPr/>
          <a:lstStyle/>
          <a:p>
            <a:pPr eaLnBrk="1" hangingPunct="1"/>
            <a:r>
              <a:rPr lang="en-US" altLang="nl-NL" sz="2900" b="1" dirty="0" err="1">
                <a:solidFill>
                  <a:srgbClr val="C00A30"/>
                </a:solidFill>
              </a:rPr>
              <a:t>Waar</a:t>
            </a:r>
            <a:r>
              <a:rPr lang="en-US" altLang="nl-NL" sz="2900" b="1" dirty="0">
                <a:solidFill>
                  <a:srgbClr val="C00A30"/>
                </a:solidFill>
              </a:rPr>
              <a:t> pilots?</a:t>
            </a:r>
            <a:endParaRPr lang="en-US" altLang="nl-NL" sz="2900" b="1" dirty="0">
              <a:solidFill>
                <a:srgbClr val="C00A30"/>
              </a:solidFill>
              <a:highlight>
                <a:srgbClr val="FFFF00"/>
              </a:highlight>
            </a:endParaRPr>
          </a:p>
        </p:txBody>
      </p:sp>
      <p:sp>
        <p:nvSpPr>
          <p:cNvPr id="5" name="Rechthoek 4"/>
          <p:cNvSpPr/>
          <p:nvPr/>
        </p:nvSpPr>
        <p:spPr>
          <a:xfrm>
            <a:off x="899592" y="629250"/>
            <a:ext cx="2702321" cy="261610"/>
          </a:xfrm>
          <a:prstGeom prst="rect">
            <a:avLst/>
          </a:prstGeom>
        </p:spPr>
        <p:txBody>
          <a:bodyPr wrap="square">
            <a:spAutoFit/>
          </a:bodyPr>
          <a:lstStyle/>
          <a:p>
            <a:endParaRPr lang="nl-NL" sz="1100" dirty="0"/>
          </a:p>
        </p:txBody>
      </p:sp>
      <p:sp>
        <p:nvSpPr>
          <p:cNvPr id="17" name="Rechthoek 16"/>
          <p:cNvSpPr/>
          <p:nvPr/>
        </p:nvSpPr>
        <p:spPr>
          <a:xfrm>
            <a:off x="5148064" y="5687926"/>
            <a:ext cx="4190999" cy="261610"/>
          </a:xfrm>
          <a:prstGeom prst="rect">
            <a:avLst/>
          </a:prstGeom>
        </p:spPr>
        <p:txBody>
          <a:bodyPr wrap="square">
            <a:spAutoFit/>
          </a:bodyPr>
          <a:lstStyle/>
          <a:p>
            <a:endParaRPr lang="nl-NL" sz="1100" dirty="0">
              <a:solidFill>
                <a:schemeClr val="bg2">
                  <a:lumMod val="10000"/>
                </a:schemeClr>
              </a:solidFill>
              <a:latin typeface="+mj-lt"/>
            </a:endParaRPr>
          </a:p>
        </p:txBody>
      </p:sp>
      <p:sp>
        <p:nvSpPr>
          <p:cNvPr id="11" name="Tekstvak 10">
            <a:extLst>
              <a:ext uri="{FF2B5EF4-FFF2-40B4-BE49-F238E27FC236}">
                <a16:creationId xmlns:a16="http://schemas.microsoft.com/office/drawing/2014/main" id="{133AFFF8-3590-4F8D-9A7D-0711D1E8C50E}"/>
              </a:ext>
            </a:extLst>
          </p:cNvPr>
          <p:cNvSpPr txBox="1"/>
          <p:nvPr/>
        </p:nvSpPr>
        <p:spPr>
          <a:xfrm>
            <a:off x="1115616" y="1772816"/>
            <a:ext cx="7704856" cy="4659737"/>
          </a:xfrm>
          <a:prstGeom prst="rect">
            <a:avLst/>
          </a:prstGeom>
          <a:noFill/>
        </p:spPr>
        <p:txBody>
          <a:bodyPr wrap="square">
            <a:spAutoFit/>
          </a:bodyPr>
          <a:lstStyle/>
          <a:p>
            <a:pPr marR="0" lvl="0" algn="l" defTabSz="514350" rtl="0" eaLnBrk="1" fontAlgn="auto" latinLnBrk="0" hangingPunct="1">
              <a:lnSpc>
                <a:spcPct val="100000"/>
              </a:lnSpc>
              <a:spcBef>
                <a:spcPct val="20000"/>
              </a:spcBef>
              <a:spcAft>
                <a:spcPts val="0"/>
              </a:spcAft>
              <a:buClrTx/>
              <a:buSzTx/>
              <a:tabLst/>
              <a:defRPr/>
            </a:pPr>
            <a:r>
              <a:rPr lang="nl-NL" sz="2800" dirty="0">
                <a:solidFill>
                  <a:srgbClr val="000818"/>
                </a:solidFill>
                <a:latin typeface="+mn-lt"/>
                <a:cs typeface="+mn-cs"/>
              </a:rPr>
              <a:t>Spreiding over de kernen</a:t>
            </a:r>
          </a:p>
          <a:p>
            <a:pPr marR="0" lvl="0" algn="l" defTabSz="514350" rtl="0" eaLnBrk="1" fontAlgn="auto" latinLnBrk="0" hangingPunct="1">
              <a:lnSpc>
                <a:spcPct val="100000"/>
              </a:lnSpc>
              <a:spcBef>
                <a:spcPct val="20000"/>
              </a:spcBef>
              <a:spcAft>
                <a:spcPts val="0"/>
              </a:spcAft>
              <a:buClrTx/>
              <a:buSzTx/>
              <a:tabLst/>
              <a:defRPr/>
            </a:pPr>
            <a:endParaRPr lang="nl-NL" sz="2800" dirty="0">
              <a:solidFill>
                <a:srgbClr val="000818"/>
              </a:solidFill>
              <a:latin typeface="+mn-lt"/>
              <a:cs typeface="+mn-cs"/>
            </a:endParaRPr>
          </a:p>
          <a:p>
            <a:pPr marR="0" lvl="0" algn="l" defTabSz="514350" rtl="0" eaLnBrk="1" fontAlgn="auto" latinLnBrk="0" hangingPunct="1">
              <a:lnSpc>
                <a:spcPct val="100000"/>
              </a:lnSpc>
              <a:spcBef>
                <a:spcPct val="20000"/>
              </a:spcBef>
              <a:spcAft>
                <a:spcPts val="0"/>
              </a:spcAft>
              <a:buClrTx/>
              <a:buSzTx/>
              <a:tabLst/>
              <a:defRPr/>
            </a:pPr>
            <a:r>
              <a:rPr lang="nl-NL" sz="2800" dirty="0">
                <a:solidFill>
                  <a:srgbClr val="000818"/>
                </a:solidFill>
                <a:latin typeface="+mn-lt"/>
                <a:cs typeface="+mn-cs"/>
              </a:rPr>
              <a:t>Keuze voor een woonbuurt waar:</a:t>
            </a:r>
          </a:p>
          <a:p>
            <a:pPr marL="514350" marR="0" lvl="0" indent="-514350" algn="l" defTabSz="514350" rtl="0" eaLnBrk="1" fontAlgn="auto" latinLnBrk="0" hangingPunct="1">
              <a:lnSpc>
                <a:spcPct val="100000"/>
              </a:lnSpc>
              <a:spcBef>
                <a:spcPct val="20000"/>
              </a:spcBef>
              <a:spcAft>
                <a:spcPts val="0"/>
              </a:spcAft>
              <a:buClrTx/>
              <a:buSzTx/>
              <a:buAutoNum type="arabicPeriod"/>
              <a:tabLst/>
              <a:defRPr/>
            </a:pPr>
            <a:r>
              <a:rPr lang="nl-NL" sz="2800" dirty="0">
                <a:solidFill>
                  <a:srgbClr val="000818"/>
                </a:solidFill>
                <a:latin typeface="+mn-lt"/>
                <a:cs typeface="+mn-cs"/>
              </a:rPr>
              <a:t>Veel meerwaarde te halen is</a:t>
            </a:r>
          </a:p>
          <a:p>
            <a:pPr marL="514350" marR="0" lvl="0" indent="-514350" algn="l" defTabSz="514350" rtl="0" eaLnBrk="1" fontAlgn="auto" latinLnBrk="0" hangingPunct="1">
              <a:lnSpc>
                <a:spcPct val="100000"/>
              </a:lnSpc>
              <a:spcBef>
                <a:spcPct val="20000"/>
              </a:spcBef>
              <a:spcAft>
                <a:spcPts val="0"/>
              </a:spcAft>
              <a:buClrTx/>
              <a:buSzTx/>
              <a:buAutoNum type="arabicPeriod"/>
              <a:tabLst/>
              <a:defRPr/>
            </a:pPr>
            <a:r>
              <a:rPr lang="nl-NL" sz="2800" dirty="0">
                <a:solidFill>
                  <a:srgbClr val="000818"/>
                </a:solidFill>
                <a:latin typeface="+mn-lt"/>
                <a:cs typeface="+mn-cs"/>
              </a:rPr>
              <a:t>De warmtetransitie relatief eenvoudig is</a:t>
            </a:r>
          </a:p>
          <a:p>
            <a:pPr marL="514350" marR="0" lvl="0" indent="-514350" algn="l" defTabSz="514350" rtl="0" eaLnBrk="1" fontAlgn="auto" latinLnBrk="0" hangingPunct="1">
              <a:lnSpc>
                <a:spcPct val="100000"/>
              </a:lnSpc>
              <a:spcBef>
                <a:spcPct val="20000"/>
              </a:spcBef>
              <a:spcAft>
                <a:spcPts val="0"/>
              </a:spcAft>
              <a:buClrTx/>
              <a:buSzTx/>
              <a:buAutoNum type="arabicPeriod"/>
              <a:tabLst/>
              <a:defRPr/>
            </a:pPr>
            <a:r>
              <a:rPr lang="nl-NL" sz="2800" dirty="0">
                <a:solidFill>
                  <a:srgbClr val="000818"/>
                </a:solidFill>
                <a:latin typeface="+mn-lt"/>
                <a:cs typeface="+mn-cs"/>
              </a:rPr>
              <a:t>Initiatieven / wensen vanuit inwoners</a:t>
            </a:r>
          </a:p>
          <a:p>
            <a:pPr marL="514350" marR="0" lvl="0" indent="-514350" algn="l" defTabSz="514350" rtl="0" eaLnBrk="1" fontAlgn="auto" latinLnBrk="0" hangingPunct="1">
              <a:lnSpc>
                <a:spcPct val="100000"/>
              </a:lnSpc>
              <a:spcBef>
                <a:spcPct val="20000"/>
              </a:spcBef>
              <a:spcAft>
                <a:spcPts val="0"/>
              </a:spcAft>
              <a:buClrTx/>
              <a:buSzTx/>
              <a:buAutoNum type="arabicPeriod"/>
              <a:tabLst/>
              <a:defRPr/>
            </a:pPr>
            <a:endParaRPr lang="nl-NL" sz="2800" dirty="0">
              <a:solidFill>
                <a:srgbClr val="000818"/>
              </a:solidFill>
              <a:latin typeface="+mn-lt"/>
              <a:cs typeface="+mn-cs"/>
            </a:endParaRPr>
          </a:p>
          <a:p>
            <a:pPr marR="0" lvl="0" algn="l" defTabSz="514350" rtl="0" eaLnBrk="1" fontAlgn="auto" latinLnBrk="0" hangingPunct="1">
              <a:lnSpc>
                <a:spcPct val="100000"/>
              </a:lnSpc>
              <a:spcBef>
                <a:spcPct val="20000"/>
              </a:spcBef>
              <a:spcAft>
                <a:spcPts val="0"/>
              </a:spcAft>
              <a:buClrTx/>
              <a:buSzTx/>
              <a:tabLst/>
              <a:defRPr/>
            </a:pPr>
            <a:r>
              <a:rPr lang="nl-NL" sz="2800" dirty="0">
                <a:solidFill>
                  <a:srgbClr val="000818"/>
                </a:solidFill>
                <a:latin typeface="+mn-lt"/>
                <a:cs typeface="+mn-cs"/>
              </a:rPr>
              <a:t>+ Een bedrijventerrein/industrieterrein</a:t>
            </a:r>
          </a:p>
          <a:p>
            <a:pPr marR="0" lvl="0" algn="l" defTabSz="514350" rtl="0" eaLnBrk="1" fontAlgn="auto" latinLnBrk="0" hangingPunct="1">
              <a:lnSpc>
                <a:spcPct val="100000"/>
              </a:lnSpc>
              <a:spcBef>
                <a:spcPct val="20000"/>
              </a:spcBef>
              <a:spcAft>
                <a:spcPts val="0"/>
              </a:spcAft>
              <a:buClrTx/>
              <a:buSzTx/>
              <a:tabLst/>
              <a:defRPr/>
            </a:pPr>
            <a:endParaRPr lang="nl-NL" sz="2800" dirty="0">
              <a:solidFill>
                <a:srgbClr val="000818"/>
              </a:solidFill>
              <a:latin typeface="+mn-lt"/>
              <a:cs typeface="+mn-cs"/>
            </a:endParaRPr>
          </a:p>
        </p:txBody>
      </p:sp>
    </p:spTree>
    <p:extLst>
      <p:ext uri="{BB962C8B-B14F-4D97-AF65-F5344CB8AC3E}">
        <p14:creationId xmlns:p14="http://schemas.microsoft.com/office/powerpoint/2010/main" val="260771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1043608" y="797783"/>
            <a:ext cx="4968552" cy="720080"/>
          </a:xfrm>
        </p:spPr>
        <p:txBody>
          <a:bodyPr/>
          <a:lstStyle/>
          <a:p>
            <a:pPr algn="l" eaLnBrk="1" hangingPunct="1">
              <a:lnSpc>
                <a:spcPct val="120000"/>
              </a:lnSpc>
            </a:pPr>
            <a:r>
              <a:rPr lang="nl-NL" altLang="nl-NL" sz="3000" b="1" dirty="0">
                <a:solidFill>
                  <a:srgbClr val="C00A30"/>
                </a:solidFill>
              </a:rPr>
              <a:t>Praktische mededelingen</a:t>
            </a:r>
            <a:endParaRPr lang="nl-NL" altLang="nl-NL" sz="2400" dirty="0">
              <a:solidFill>
                <a:srgbClr val="000818"/>
              </a:solidFill>
            </a:endParaRPr>
          </a:p>
        </p:txBody>
      </p:sp>
      <p:sp>
        <p:nvSpPr>
          <p:cNvPr id="3" name="Tekstvak 2">
            <a:extLst>
              <a:ext uri="{FF2B5EF4-FFF2-40B4-BE49-F238E27FC236}">
                <a16:creationId xmlns:a16="http://schemas.microsoft.com/office/drawing/2014/main" id="{FD21763C-F1BE-457D-826E-7790C84D00FE}"/>
              </a:ext>
            </a:extLst>
          </p:cNvPr>
          <p:cNvSpPr txBox="1"/>
          <p:nvPr/>
        </p:nvSpPr>
        <p:spPr>
          <a:xfrm>
            <a:off x="755576" y="1543385"/>
            <a:ext cx="8280920" cy="3829831"/>
          </a:xfrm>
          <a:prstGeom prst="rect">
            <a:avLst/>
          </a:prstGeom>
          <a:noFill/>
        </p:spPr>
        <p:txBody>
          <a:bodyPr wrap="square" rtlCol="0">
            <a:spAutoFit/>
          </a:bodyPr>
          <a:lstStyle/>
          <a:p>
            <a:pPr marL="285750" indent="-285750">
              <a:lnSpc>
                <a:spcPct val="140000"/>
              </a:lnSpc>
              <a:buFont typeface="Arial" panose="020B0604020202020204" pitchFamily="34" charset="0"/>
              <a:buChar char="•"/>
            </a:pPr>
            <a:r>
              <a:rPr lang="nl-NL" sz="2200" dirty="0">
                <a:solidFill>
                  <a:srgbClr val="000818"/>
                </a:solidFill>
              </a:rPr>
              <a:t>Wilt u uw microfoon dempen?</a:t>
            </a:r>
          </a:p>
          <a:p>
            <a:pPr marL="285750" indent="-285750">
              <a:lnSpc>
                <a:spcPct val="140000"/>
              </a:lnSpc>
              <a:buFont typeface="Arial" panose="020B0604020202020204" pitchFamily="34" charset="0"/>
              <a:buChar char="•"/>
            </a:pPr>
            <a:r>
              <a:rPr lang="nl-NL" sz="2200" dirty="0">
                <a:solidFill>
                  <a:srgbClr val="000818"/>
                </a:solidFill>
              </a:rPr>
              <a:t>Zet eventueel uw camera uit</a:t>
            </a:r>
          </a:p>
          <a:p>
            <a:pPr marL="285750" indent="-285750">
              <a:lnSpc>
                <a:spcPct val="140000"/>
              </a:lnSpc>
              <a:buFont typeface="Arial" panose="020B0604020202020204" pitchFamily="34" charset="0"/>
              <a:buChar char="•"/>
            </a:pPr>
            <a:r>
              <a:rPr lang="nl-NL" sz="2200" dirty="0">
                <a:solidFill>
                  <a:srgbClr val="000818"/>
                </a:solidFill>
              </a:rPr>
              <a:t>Tussendoor kunt u vragen stellen via chatfunctie</a:t>
            </a:r>
          </a:p>
          <a:p>
            <a:pPr marL="285750" indent="-285750">
              <a:lnSpc>
                <a:spcPct val="140000"/>
              </a:lnSpc>
              <a:buFont typeface="Arial" panose="020B0604020202020204" pitchFamily="34" charset="0"/>
              <a:buChar char="•"/>
            </a:pPr>
            <a:r>
              <a:rPr lang="nl-NL" sz="2200" dirty="0">
                <a:solidFill>
                  <a:srgbClr val="000818"/>
                </a:solidFill>
              </a:rPr>
              <a:t>Tijdens 2 vragenrondes gaan we in op vragen via chat en via hand opsteken </a:t>
            </a:r>
          </a:p>
          <a:p>
            <a:pPr marL="285750" indent="-285750">
              <a:lnSpc>
                <a:spcPct val="140000"/>
              </a:lnSpc>
              <a:buFont typeface="Arial" panose="020B0604020202020204" pitchFamily="34" charset="0"/>
              <a:buChar char="•"/>
            </a:pPr>
            <a:r>
              <a:rPr lang="nl-NL" sz="2200" dirty="0">
                <a:solidFill>
                  <a:srgbClr val="000818"/>
                </a:solidFill>
              </a:rPr>
              <a:t>De bijeenkomst wordt niet opgenomen. Na afloop delen we via </a:t>
            </a:r>
            <a:r>
              <a:rPr lang="nl-NL" sz="2200" dirty="0">
                <a:solidFill>
                  <a:srgbClr val="000818"/>
                </a:solidFill>
                <a:hlinkClick r:id="rId3"/>
              </a:rPr>
              <a:t>www.loonopzand.nl/aardgasvrij</a:t>
            </a:r>
            <a:r>
              <a:rPr lang="nl-NL" sz="2200" dirty="0">
                <a:solidFill>
                  <a:srgbClr val="000818"/>
                </a:solidFill>
              </a:rPr>
              <a:t> de antwoorden op gestelde vragen, deze presentatie en een kort verslag.</a:t>
            </a:r>
          </a:p>
        </p:txBody>
      </p:sp>
      <p:pic>
        <p:nvPicPr>
          <p:cNvPr id="8" name="Afbeelding 7">
            <a:extLst>
              <a:ext uri="{FF2B5EF4-FFF2-40B4-BE49-F238E27FC236}">
                <a16:creationId xmlns:a16="http://schemas.microsoft.com/office/drawing/2014/main" id="{96AF469E-BE61-4546-B397-3F90B7C89740}"/>
              </a:ext>
            </a:extLst>
          </p:cNvPr>
          <p:cNvPicPr>
            <a:picLocks noChangeAspect="1"/>
          </p:cNvPicPr>
          <p:nvPr/>
        </p:nvPicPr>
        <p:blipFill rotWithShape="1">
          <a:blip r:embed="rId4"/>
          <a:srcRect l="27250" t="17942" r="16728" b="15652"/>
          <a:stretch/>
        </p:blipFill>
        <p:spPr>
          <a:xfrm>
            <a:off x="4932040" y="1628800"/>
            <a:ext cx="455829" cy="448816"/>
          </a:xfrm>
          <a:prstGeom prst="rect">
            <a:avLst/>
          </a:prstGeom>
        </p:spPr>
      </p:pic>
      <p:pic>
        <p:nvPicPr>
          <p:cNvPr id="10" name="Afbeelding 9">
            <a:extLst>
              <a:ext uri="{FF2B5EF4-FFF2-40B4-BE49-F238E27FC236}">
                <a16:creationId xmlns:a16="http://schemas.microsoft.com/office/drawing/2014/main" id="{C2AB49AB-831E-4978-829B-7582CE44E282}"/>
              </a:ext>
            </a:extLst>
          </p:cNvPr>
          <p:cNvPicPr>
            <a:picLocks noChangeAspect="1"/>
          </p:cNvPicPr>
          <p:nvPr/>
        </p:nvPicPr>
        <p:blipFill>
          <a:blip r:embed="rId5"/>
          <a:stretch>
            <a:fillRect/>
          </a:stretch>
        </p:blipFill>
        <p:spPr>
          <a:xfrm>
            <a:off x="4932040" y="2132856"/>
            <a:ext cx="455829" cy="448816"/>
          </a:xfrm>
          <a:prstGeom prst="rect">
            <a:avLst/>
          </a:prstGeom>
        </p:spPr>
      </p:pic>
      <p:pic>
        <p:nvPicPr>
          <p:cNvPr id="16" name="Afbeelding 15">
            <a:extLst>
              <a:ext uri="{FF2B5EF4-FFF2-40B4-BE49-F238E27FC236}">
                <a16:creationId xmlns:a16="http://schemas.microsoft.com/office/drawing/2014/main" id="{055A2353-5797-45CE-9B39-6FD5250CE529}"/>
              </a:ext>
            </a:extLst>
          </p:cNvPr>
          <p:cNvPicPr>
            <a:picLocks noChangeAspect="1"/>
          </p:cNvPicPr>
          <p:nvPr/>
        </p:nvPicPr>
        <p:blipFill>
          <a:blip r:embed="rId6"/>
          <a:stretch>
            <a:fillRect/>
          </a:stretch>
        </p:blipFill>
        <p:spPr>
          <a:xfrm>
            <a:off x="7236296" y="2581672"/>
            <a:ext cx="436418" cy="457200"/>
          </a:xfrm>
          <a:prstGeom prst="rect">
            <a:avLst/>
          </a:prstGeom>
        </p:spPr>
      </p:pic>
      <p:pic>
        <p:nvPicPr>
          <p:cNvPr id="18" name="Afbeelding 17">
            <a:extLst>
              <a:ext uri="{FF2B5EF4-FFF2-40B4-BE49-F238E27FC236}">
                <a16:creationId xmlns:a16="http://schemas.microsoft.com/office/drawing/2014/main" id="{D8A3CE6A-0CFB-4911-BFBE-AED0C007FDEA}"/>
              </a:ext>
            </a:extLst>
          </p:cNvPr>
          <p:cNvPicPr>
            <a:picLocks noChangeAspect="1"/>
          </p:cNvPicPr>
          <p:nvPr/>
        </p:nvPicPr>
        <p:blipFill rotWithShape="1">
          <a:blip r:embed="rId7"/>
          <a:srcRect l="7785" t="-1" b="-907"/>
          <a:stretch/>
        </p:blipFill>
        <p:spPr>
          <a:xfrm>
            <a:off x="3059832" y="3543715"/>
            <a:ext cx="449103" cy="461349"/>
          </a:xfrm>
          <a:prstGeom prst="rect">
            <a:avLst/>
          </a:prstGeom>
        </p:spPr>
      </p:pic>
    </p:spTree>
    <p:extLst>
      <p:ext uri="{BB962C8B-B14F-4D97-AF65-F5344CB8AC3E}">
        <p14:creationId xmlns:p14="http://schemas.microsoft.com/office/powerpoint/2010/main" val="264789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899592" y="629250"/>
            <a:ext cx="2702321" cy="261610"/>
          </a:xfrm>
          <a:prstGeom prst="rect">
            <a:avLst/>
          </a:prstGeom>
        </p:spPr>
        <p:txBody>
          <a:bodyPr wrap="square">
            <a:spAutoFit/>
          </a:bodyPr>
          <a:lstStyle/>
          <a:p>
            <a:endParaRPr lang="nl-NL" sz="1100" dirty="0"/>
          </a:p>
        </p:txBody>
      </p:sp>
      <p:sp>
        <p:nvSpPr>
          <p:cNvPr id="10" name="Rechthoek 9"/>
          <p:cNvSpPr/>
          <p:nvPr/>
        </p:nvSpPr>
        <p:spPr>
          <a:xfrm>
            <a:off x="1976222" y="5574134"/>
            <a:ext cx="2361750" cy="261610"/>
          </a:xfrm>
          <a:prstGeom prst="rect">
            <a:avLst/>
          </a:prstGeom>
        </p:spPr>
        <p:txBody>
          <a:bodyPr wrap="square">
            <a:spAutoFit/>
          </a:bodyPr>
          <a:lstStyle/>
          <a:p>
            <a:endParaRPr lang="nl-NL" sz="1100" dirty="0"/>
          </a:p>
        </p:txBody>
      </p:sp>
      <p:sp>
        <p:nvSpPr>
          <p:cNvPr id="17" name="Rechthoek 16"/>
          <p:cNvSpPr/>
          <p:nvPr/>
        </p:nvSpPr>
        <p:spPr>
          <a:xfrm>
            <a:off x="5148064" y="5687926"/>
            <a:ext cx="4190999" cy="261610"/>
          </a:xfrm>
          <a:prstGeom prst="rect">
            <a:avLst/>
          </a:prstGeom>
        </p:spPr>
        <p:txBody>
          <a:bodyPr wrap="square">
            <a:spAutoFit/>
          </a:bodyPr>
          <a:lstStyle/>
          <a:p>
            <a:endParaRPr lang="nl-NL" sz="1100" dirty="0">
              <a:solidFill>
                <a:schemeClr val="bg2">
                  <a:lumMod val="10000"/>
                </a:schemeClr>
              </a:solidFill>
              <a:latin typeface="+mj-lt"/>
            </a:endParaRPr>
          </a:p>
        </p:txBody>
      </p:sp>
      <p:pic>
        <p:nvPicPr>
          <p:cNvPr id="3" name="Afbeelding 2">
            <a:extLst>
              <a:ext uri="{FF2B5EF4-FFF2-40B4-BE49-F238E27FC236}">
                <a16:creationId xmlns:a16="http://schemas.microsoft.com/office/drawing/2014/main" id="{04DCF062-2C93-4937-997C-653691E81347}"/>
              </a:ext>
            </a:extLst>
          </p:cNvPr>
          <p:cNvPicPr>
            <a:picLocks noChangeAspect="1"/>
          </p:cNvPicPr>
          <p:nvPr/>
        </p:nvPicPr>
        <p:blipFill>
          <a:blip r:embed="rId3"/>
          <a:stretch>
            <a:fillRect/>
          </a:stretch>
        </p:blipFill>
        <p:spPr>
          <a:xfrm>
            <a:off x="251520" y="1242017"/>
            <a:ext cx="8496944" cy="5586610"/>
          </a:xfrm>
          <a:prstGeom prst="rect">
            <a:avLst/>
          </a:prstGeom>
        </p:spPr>
      </p:pic>
      <p:sp>
        <p:nvSpPr>
          <p:cNvPr id="4098" name="Titel 1"/>
          <p:cNvSpPr>
            <a:spLocks noGrp="1"/>
          </p:cNvSpPr>
          <p:nvPr>
            <p:ph type="ctrTitle" idx="4294967295"/>
          </p:nvPr>
        </p:nvSpPr>
        <p:spPr>
          <a:xfrm>
            <a:off x="1259632" y="548680"/>
            <a:ext cx="7229455" cy="1071558"/>
          </a:xfrm>
        </p:spPr>
        <p:txBody>
          <a:bodyPr/>
          <a:lstStyle/>
          <a:p>
            <a:pPr eaLnBrk="1" hangingPunct="1"/>
            <a:r>
              <a:rPr lang="en-US" altLang="nl-NL" sz="2900" b="1" dirty="0" err="1">
                <a:solidFill>
                  <a:srgbClr val="C00A30"/>
                </a:solidFill>
              </a:rPr>
              <a:t>Analyse</a:t>
            </a:r>
            <a:r>
              <a:rPr lang="en-US" altLang="nl-NL" sz="2900" b="1" dirty="0">
                <a:solidFill>
                  <a:srgbClr val="C00A30"/>
                </a:solidFill>
              </a:rPr>
              <a:t> van de </a:t>
            </a:r>
            <a:r>
              <a:rPr lang="en-US" altLang="nl-NL" sz="2900" b="1" dirty="0" err="1">
                <a:solidFill>
                  <a:srgbClr val="C00A30"/>
                </a:solidFill>
              </a:rPr>
              <a:t>wijken</a:t>
            </a:r>
            <a:endParaRPr lang="en-US" altLang="nl-NL" sz="2900" b="1" dirty="0">
              <a:solidFill>
                <a:srgbClr val="C00A30"/>
              </a:solidFill>
            </a:endParaRPr>
          </a:p>
        </p:txBody>
      </p:sp>
    </p:spTree>
    <p:extLst>
      <p:ext uri="{BB962C8B-B14F-4D97-AF65-F5344CB8AC3E}">
        <p14:creationId xmlns:p14="http://schemas.microsoft.com/office/powerpoint/2010/main" val="3021761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idx="4294967295"/>
          </p:nvPr>
        </p:nvSpPr>
        <p:spPr>
          <a:xfrm>
            <a:off x="654913" y="458005"/>
            <a:ext cx="7366118" cy="900917"/>
          </a:xfrm>
        </p:spPr>
        <p:txBody>
          <a:bodyPr/>
          <a:lstStyle/>
          <a:p>
            <a:pPr eaLnBrk="1" hangingPunct="1"/>
            <a:r>
              <a:rPr lang="en-US" altLang="nl-NL" sz="2900" b="1" dirty="0" err="1">
                <a:solidFill>
                  <a:srgbClr val="C00A30"/>
                </a:solidFill>
              </a:rPr>
              <a:t>Afwegingskader</a:t>
            </a:r>
            <a:r>
              <a:rPr lang="en-US" altLang="nl-NL" sz="2900" b="1" dirty="0">
                <a:solidFill>
                  <a:srgbClr val="C00A30"/>
                </a:solidFill>
              </a:rPr>
              <a:t> </a:t>
            </a:r>
            <a:r>
              <a:rPr lang="en-US" altLang="nl-NL" sz="2900" b="1" dirty="0" err="1">
                <a:solidFill>
                  <a:srgbClr val="C00A30"/>
                </a:solidFill>
              </a:rPr>
              <a:t>meerwaarde</a:t>
            </a:r>
            <a:endParaRPr lang="en-US" altLang="nl-NL" sz="2900" b="1" dirty="0">
              <a:solidFill>
                <a:srgbClr val="C00A30"/>
              </a:solidFill>
            </a:endParaRPr>
          </a:p>
        </p:txBody>
      </p:sp>
      <p:sp>
        <p:nvSpPr>
          <p:cNvPr id="5" name="Rechthoek 4"/>
          <p:cNvSpPr/>
          <p:nvPr/>
        </p:nvSpPr>
        <p:spPr>
          <a:xfrm>
            <a:off x="899592" y="629250"/>
            <a:ext cx="2702321" cy="2616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100" b="0" i="0" u="none" strike="noStrike" kern="1200" cap="none" spc="0" normalizeH="0" baseline="0" noProof="0" dirty="0">
              <a:ln>
                <a:noFill/>
              </a:ln>
              <a:solidFill>
                <a:srgbClr val="C0C0C0"/>
              </a:solidFill>
              <a:effectLst/>
              <a:uLnTx/>
              <a:uFillTx/>
              <a:latin typeface="Arial" charset="0"/>
              <a:ea typeface="+mn-ea"/>
              <a:cs typeface="Arial" charset="0"/>
            </a:endParaRPr>
          </a:p>
        </p:txBody>
      </p:sp>
      <p:sp>
        <p:nvSpPr>
          <p:cNvPr id="10" name="Rechthoek 9"/>
          <p:cNvSpPr/>
          <p:nvPr/>
        </p:nvSpPr>
        <p:spPr>
          <a:xfrm>
            <a:off x="1976222" y="5574134"/>
            <a:ext cx="2361750" cy="2616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100" b="0" i="0" u="none" strike="noStrike" kern="1200" cap="none" spc="0" normalizeH="0" baseline="0" noProof="0" dirty="0">
              <a:ln>
                <a:noFill/>
              </a:ln>
              <a:solidFill>
                <a:srgbClr val="C0C0C0"/>
              </a:solidFill>
              <a:effectLst/>
              <a:uLnTx/>
              <a:uFillTx/>
              <a:latin typeface="Arial" charset="0"/>
              <a:ea typeface="+mn-ea"/>
              <a:cs typeface="Arial" charset="0"/>
            </a:endParaRPr>
          </a:p>
        </p:txBody>
      </p:sp>
      <p:sp>
        <p:nvSpPr>
          <p:cNvPr id="17" name="Rechthoek 16"/>
          <p:cNvSpPr/>
          <p:nvPr/>
        </p:nvSpPr>
        <p:spPr>
          <a:xfrm>
            <a:off x="5148064" y="5687926"/>
            <a:ext cx="4190999" cy="2616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100" b="0" i="0" u="none" strike="noStrike" kern="1200" cap="none" spc="0" normalizeH="0" baseline="0" noProof="0" dirty="0">
              <a:ln>
                <a:noFill/>
              </a:ln>
              <a:solidFill>
                <a:srgbClr val="EEECE1">
                  <a:lumMod val="10000"/>
                </a:srgbClr>
              </a:solidFill>
              <a:effectLst/>
              <a:uLnTx/>
              <a:uFillTx/>
              <a:latin typeface="Arial"/>
              <a:ea typeface="+mn-ea"/>
              <a:cs typeface="Arial" charset="0"/>
            </a:endParaRPr>
          </a:p>
        </p:txBody>
      </p:sp>
      <p:pic>
        <p:nvPicPr>
          <p:cNvPr id="3" name="Afbeelding 2">
            <a:extLst>
              <a:ext uri="{FF2B5EF4-FFF2-40B4-BE49-F238E27FC236}">
                <a16:creationId xmlns:a16="http://schemas.microsoft.com/office/drawing/2014/main" id="{8EC2602C-C39C-4017-8B72-AAB4D2681E0E}"/>
              </a:ext>
            </a:extLst>
          </p:cNvPr>
          <p:cNvPicPr>
            <a:picLocks noChangeAspect="1"/>
          </p:cNvPicPr>
          <p:nvPr/>
        </p:nvPicPr>
        <p:blipFill rotWithShape="1">
          <a:blip r:embed="rId3"/>
          <a:srcRect r="14559"/>
          <a:stretch/>
        </p:blipFill>
        <p:spPr>
          <a:xfrm>
            <a:off x="-1" y="1223916"/>
            <a:ext cx="9144001" cy="5583091"/>
          </a:xfrm>
          <a:prstGeom prst="rect">
            <a:avLst/>
          </a:prstGeom>
        </p:spPr>
      </p:pic>
    </p:spTree>
    <p:extLst>
      <p:ext uri="{BB962C8B-B14F-4D97-AF65-F5344CB8AC3E}">
        <p14:creationId xmlns:p14="http://schemas.microsoft.com/office/powerpoint/2010/main" val="407626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259632" y="1236131"/>
            <a:ext cx="67455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a:solidFill>
                  <a:srgbClr val="C00A30"/>
                </a:solidFill>
              </a:rPr>
              <a:t>Kansrijke buurten voor pilots</a:t>
            </a:r>
          </a:p>
        </p:txBody>
      </p:sp>
      <p:sp>
        <p:nvSpPr>
          <p:cNvPr id="5" name="Tekstvak 4">
            <a:extLst>
              <a:ext uri="{FF2B5EF4-FFF2-40B4-BE49-F238E27FC236}">
                <a16:creationId xmlns:a16="http://schemas.microsoft.com/office/drawing/2014/main" id="{49F97836-6AE0-4F9A-9D8C-99B994DE7759}"/>
              </a:ext>
            </a:extLst>
          </p:cNvPr>
          <p:cNvSpPr txBox="1"/>
          <p:nvPr/>
        </p:nvSpPr>
        <p:spPr>
          <a:xfrm>
            <a:off x="1947268" y="2060848"/>
            <a:ext cx="5370288" cy="3847207"/>
          </a:xfrm>
          <a:prstGeom prst="rect">
            <a:avLst/>
          </a:prstGeom>
          <a:noFill/>
        </p:spPr>
        <p:txBody>
          <a:bodyPr wrap="square">
            <a:spAutoFit/>
          </a:bodyPr>
          <a:lstStyle/>
          <a:p>
            <a:r>
              <a:rPr lang="nl-NL" sz="2800" b="1" dirty="0">
                <a:solidFill>
                  <a:srgbClr val="000818"/>
                </a:solidFill>
              </a:rPr>
              <a:t>1. Meeste meerwaarde:</a:t>
            </a:r>
          </a:p>
          <a:p>
            <a:pPr lvl="1"/>
            <a:r>
              <a:rPr lang="nl-NL" sz="2800" dirty="0">
                <a:solidFill>
                  <a:srgbClr val="000818"/>
                </a:solidFill>
              </a:rPr>
              <a:t>Pannenhoef Oost en West</a:t>
            </a:r>
          </a:p>
          <a:p>
            <a:pPr marR="0" lvl="0" algn="l" defTabSz="914400" rtl="0" eaLnBrk="1" fontAlgn="base" latinLnBrk="0" hangingPunct="1">
              <a:lnSpc>
                <a:spcPct val="100000"/>
              </a:lnSpc>
              <a:spcBef>
                <a:spcPct val="0"/>
              </a:spcBef>
              <a:spcAft>
                <a:spcPct val="0"/>
              </a:spcAft>
              <a:buClrTx/>
              <a:buSzTx/>
              <a:tabLst/>
              <a:defRPr/>
            </a:pPr>
            <a:endParaRPr kumimoji="0" lang="nl-NL" sz="2800" b="0" i="0" u="none" strike="noStrike" kern="1200" cap="none" spc="0" normalizeH="0" baseline="0" noProof="0" dirty="0">
              <a:ln>
                <a:noFill/>
              </a:ln>
              <a:solidFill>
                <a:srgbClr val="000818"/>
              </a:solidFill>
              <a:effectLst/>
              <a:uLnTx/>
              <a:uFillTx/>
              <a:latin typeface="Arial" charset="0"/>
              <a:ea typeface="+mn-ea"/>
              <a:cs typeface="Arial" charset="0"/>
            </a:endParaRPr>
          </a:p>
          <a:p>
            <a:pPr marR="0" lvl="0" algn="l" defTabSz="914400" rtl="0" eaLnBrk="1" fontAlgn="base" latinLnBrk="0" hangingPunct="1">
              <a:lnSpc>
                <a:spcPct val="100000"/>
              </a:lnSpc>
              <a:spcBef>
                <a:spcPct val="0"/>
              </a:spcBef>
              <a:spcAft>
                <a:spcPct val="0"/>
              </a:spcAft>
              <a:buClrTx/>
              <a:buSzTx/>
              <a:tabLst/>
              <a:defRPr/>
            </a:pPr>
            <a:r>
              <a:rPr kumimoji="0" lang="nl-NL" sz="2800" b="1" i="0" u="none" strike="noStrike" kern="1200" cap="none" spc="0" normalizeH="0" baseline="0" noProof="0" dirty="0">
                <a:ln>
                  <a:noFill/>
                </a:ln>
                <a:solidFill>
                  <a:srgbClr val="000818"/>
                </a:solidFill>
                <a:effectLst/>
                <a:uLnTx/>
                <a:uFillTx/>
                <a:latin typeface="Arial" charset="0"/>
                <a:ea typeface="+mn-ea"/>
                <a:cs typeface="Arial" charset="0"/>
              </a:rPr>
              <a:t>2. Relatief eenvoudig:</a:t>
            </a:r>
          </a:p>
          <a:p>
            <a:pPr lvl="1">
              <a:defRPr/>
            </a:pPr>
            <a:r>
              <a:rPr kumimoji="0" lang="nl-NL" sz="2800" b="0" i="0" u="none" strike="noStrike" kern="1200" cap="none" spc="0" normalizeH="0" baseline="0" noProof="0" dirty="0">
                <a:ln>
                  <a:noFill/>
                </a:ln>
                <a:solidFill>
                  <a:srgbClr val="000818"/>
                </a:solidFill>
                <a:effectLst/>
                <a:uLnTx/>
                <a:uFillTx/>
                <a:latin typeface="Arial" charset="0"/>
                <a:ea typeface="+mn-ea"/>
                <a:cs typeface="Arial" charset="0"/>
              </a:rPr>
              <a:t>Molenwijk Zuid</a:t>
            </a:r>
          </a:p>
          <a:p>
            <a:pPr lvl="1">
              <a:defRPr/>
            </a:pPr>
            <a:r>
              <a:rPr lang="nl-NL" sz="2000" i="1" dirty="0">
                <a:solidFill>
                  <a:srgbClr val="000818"/>
                </a:solidFill>
              </a:rPr>
              <a:t>Gedeelte </a:t>
            </a:r>
            <a:r>
              <a:rPr kumimoji="0" lang="nl-NL" sz="2000" b="0" i="1" u="none" strike="noStrike" kern="1200" cap="none" spc="0" normalizeH="0" baseline="0" noProof="0" dirty="0">
                <a:ln>
                  <a:noFill/>
                </a:ln>
                <a:solidFill>
                  <a:srgbClr val="000818"/>
                </a:solidFill>
                <a:effectLst/>
                <a:uLnTx/>
                <a:uFillTx/>
                <a:latin typeface="Arial" charset="0"/>
                <a:ea typeface="+mn-ea"/>
                <a:cs typeface="Arial" charset="0"/>
              </a:rPr>
              <a:t>&gt;10/15 jaar geleden gebouwd</a:t>
            </a:r>
          </a:p>
          <a:p>
            <a:pPr marL="214313" indent="-214313">
              <a:buFont typeface="Courier New" panose="02070309020205020404" pitchFamily="49" charset="0"/>
              <a:buChar char="o"/>
            </a:pPr>
            <a:endParaRPr lang="nl-NL" sz="2800" dirty="0">
              <a:solidFill>
                <a:srgbClr val="000818"/>
              </a:solidFill>
            </a:endParaRPr>
          </a:p>
          <a:p>
            <a:r>
              <a:rPr lang="nl-NL" sz="2800" b="1" dirty="0">
                <a:solidFill>
                  <a:srgbClr val="000818"/>
                </a:solidFill>
              </a:rPr>
              <a:t>3. Industrieterrein </a:t>
            </a:r>
          </a:p>
          <a:p>
            <a:pPr lvl="1"/>
            <a:r>
              <a:rPr lang="nl-NL" sz="2800" dirty="0">
                <a:solidFill>
                  <a:srgbClr val="000818"/>
                </a:solidFill>
              </a:rPr>
              <a:t>De Kets </a:t>
            </a:r>
          </a:p>
        </p:txBody>
      </p:sp>
    </p:spTree>
    <p:extLst>
      <p:ext uri="{BB962C8B-B14F-4D97-AF65-F5344CB8AC3E}">
        <p14:creationId xmlns:p14="http://schemas.microsoft.com/office/powerpoint/2010/main" val="354794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151620" y="678206"/>
            <a:ext cx="72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a:solidFill>
                  <a:srgbClr val="C00A30"/>
                </a:solidFill>
              </a:rPr>
              <a:t>Ondersteunen initiatieven van inwoners</a:t>
            </a:r>
          </a:p>
        </p:txBody>
      </p:sp>
      <p:sp>
        <p:nvSpPr>
          <p:cNvPr id="5" name="Tekstvak 4">
            <a:extLst>
              <a:ext uri="{FF2B5EF4-FFF2-40B4-BE49-F238E27FC236}">
                <a16:creationId xmlns:a16="http://schemas.microsoft.com/office/drawing/2014/main" id="{49F97836-6AE0-4F9A-9D8C-99B994DE7759}"/>
              </a:ext>
            </a:extLst>
          </p:cNvPr>
          <p:cNvSpPr txBox="1"/>
          <p:nvPr/>
        </p:nvSpPr>
        <p:spPr>
          <a:xfrm>
            <a:off x="1947268" y="2060848"/>
            <a:ext cx="5370288" cy="523220"/>
          </a:xfrm>
          <a:prstGeom prst="rect">
            <a:avLst/>
          </a:prstGeom>
          <a:noFill/>
        </p:spPr>
        <p:txBody>
          <a:bodyPr wrap="square">
            <a:spAutoFit/>
          </a:bodyPr>
          <a:lstStyle/>
          <a:p>
            <a:r>
              <a:rPr lang="nl-NL" sz="2800" b="1" dirty="0">
                <a:solidFill>
                  <a:srgbClr val="000818"/>
                </a:solidFill>
              </a:rPr>
              <a:t>1</a:t>
            </a:r>
            <a:endParaRPr lang="nl-NL" sz="2800" dirty="0">
              <a:solidFill>
                <a:srgbClr val="000818"/>
              </a:solidFill>
            </a:endParaRPr>
          </a:p>
        </p:txBody>
      </p:sp>
      <p:pic>
        <p:nvPicPr>
          <p:cNvPr id="4" name="Afbeelding 3">
            <a:extLst>
              <a:ext uri="{FF2B5EF4-FFF2-40B4-BE49-F238E27FC236}">
                <a16:creationId xmlns:a16="http://schemas.microsoft.com/office/drawing/2014/main" id="{D46FCA48-746B-42B1-AF43-8D4263785FAE}"/>
              </a:ext>
            </a:extLst>
          </p:cNvPr>
          <p:cNvPicPr>
            <a:picLocks noChangeAspect="1"/>
          </p:cNvPicPr>
          <p:nvPr/>
        </p:nvPicPr>
        <p:blipFill>
          <a:blip r:embed="rId3"/>
          <a:stretch>
            <a:fillRect/>
          </a:stretch>
        </p:blipFill>
        <p:spPr>
          <a:xfrm>
            <a:off x="190178" y="1825887"/>
            <a:ext cx="3142808" cy="3870364"/>
          </a:xfrm>
          <a:prstGeom prst="rect">
            <a:avLst/>
          </a:prstGeom>
        </p:spPr>
      </p:pic>
      <p:pic>
        <p:nvPicPr>
          <p:cNvPr id="7" name="Afbeelding 6">
            <a:extLst>
              <a:ext uri="{FF2B5EF4-FFF2-40B4-BE49-F238E27FC236}">
                <a16:creationId xmlns:a16="http://schemas.microsoft.com/office/drawing/2014/main" id="{A35F7225-9B73-4FAF-8D6A-05941A29109E}"/>
              </a:ext>
            </a:extLst>
          </p:cNvPr>
          <p:cNvPicPr>
            <a:picLocks noChangeAspect="1"/>
          </p:cNvPicPr>
          <p:nvPr/>
        </p:nvPicPr>
        <p:blipFill rotWithShape="1">
          <a:blip r:embed="rId4"/>
          <a:srcRect t="1475" b="24951"/>
          <a:stretch/>
        </p:blipFill>
        <p:spPr>
          <a:xfrm>
            <a:off x="4572000" y="3333234"/>
            <a:ext cx="4250961" cy="2337865"/>
          </a:xfrm>
          <a:prstGeom prst="rect">
            <a:avLst/>
          </a:prstGeom>
          <a:noFill/>
        </p:spPr>
      </p:pic>
      <p:pic>
        <p:nvPicPr>
          <p:cNvPr id="8" name="Afbeelding 7">
            <a:extLst>
              <a:ext uri="{FF2B5EF4-FFF2-40B4-BE49-F238E27FC236}">
                <a16:creationId xmlns:a16="http://schemas.microsoft.com/office/drawing/2014/main" id="{E17EFD79-2486-41EC-B14F-573500BC1D80}"/>
              </a:ext>
            </a:extLst>
          </p:cNvPr>
          <p:cNvPicPr>
            <a:picLocks noChangeAspect="1"/>
          </p:cNvPicPr>
          <p:nvPr/>
        </p:nvPicPr>
        <p:blipFill>
          <a:blip r:embed="rId5"/>
          <a:stretch>
            <a:fillRect/>
          </a:stretch>
        </p:blipFill>
        <p:spPr>
          <a:xfrm>
            <a:off x="3463183" y="1453693"/>
            <a:ext cx="1959094" cy="1737530"/>
          </a:xfrm>
          <a:prstGeom prst="rect">
            <a:avLst/>
          </a:prstGeom>
        </p:spPr>
      </p:pic>
      <p:sp>
        <p:nvSpPr>
          <p:cNvPr id="9" name="Tekstvak 8">
            <a:extLst>
              <a:ext uri="{FF2B5EF4-FFF2-40B4-BE49-F238E27FC236}">
                <a16:creationId xmlns:a16="http://schemas.microsoft.com/office/drawing/2014/main" id="{98603983-FF37-4664-9DBB-369EE7CC07B6}"/>
              </a:ext>
            </a:extLst>
          </p:cNvPr>
          <p:cNvSpPr txBox="1"/>
          <p:nvPr/>
        </p:nvSpPr>
        <p:spPr>
          <a:xfrm>
            <a:off x="4533622" y="5674648"/>
            <a:ext cx="4577136" cy="246221"/>
          </a:xfrm>
          <a:prstGeom prst="rect">
            <a:avLst/>
          </a:prstGeom>
          <a:noFill/>
        </p:spPr>
        <p:txBody>
          <a:bodyPr wrap="square">
            <a:spAutoFit/>
          </a:bodyPr>
          <a:lstStyle/>
          <a:p>
            <a:r>
              <a:rPr lang="nl-NL" altLang="nl-NL" sz="1000" dirty="0" err="1">
                <a:solidFill>
                  <a:srgbClr val="000818"/>
                </a:solidFill>
                <a:latin typeface="+mn-lt"/>
                <a:cs typeface="+mn-cs"/>
              </a:rPr>
              <a:t>Hocosto</a:t>
            </a:r>
            <a:r>
              <a:rPr lang="nl-NL" altLang="nl-NL" sz="1000" dirty="0">
                <a:solidFill>
                  <a:srgbClr val="000818"/>
                </a:solidFill>
                <a:latin typeface="+mn-lt"/>
                <a:cs typeface="+mn-cs"/>
              </a:rPr>
              <a:t> in Nagele in aanbouw</a:t>
            </a:r>
            <a:endParaRPr lang="nl-NL" sz="1000" dirty="0"/>
          </a:p>
        </p:txBody>
      </p:sp>
      <p:pic>
        <p:nvPicPr>
          <p:cNvPr id="10" name="Afbeelding 9">
            <a:extLst>
              <a:ext uri="{FF2B5EF4-FFF2-40B4-BE49-F238E27FC236}">
                <a16:creationId xmlns:a16="http://schemas.microsoft.com/office/drawing/2014/main" id="{E8CABD02-CA8E-425B-8DA5-666FFC6988F0}"/>
              </a:ext>
            </a:extLst>
          </p:cNvPr>
          <p:cNvPicPr>
            <a:picLocks noChangeAspect="1"/>
          </p:cNvPicPr>
          <p:nvPr/>
        </p:nvPicPr>
        <p:blipFill>
          <a:blip r:embed="rId6"/>
          <a:stretch>
            <a:fillRect/>
          </a:stretch>
        </p:blipFill>
        <p:spPr>
          <a:xfrm>
            <a:off x="5533424" y="1306663"/>
            <a:ext cx="3243163" cy="1846334"/>
          </a:xfrm>
          <a:prstGeom prst="rect">
            <a:avLst/>
          </a:prstGeom>
        </p:spPr>
      </p:pic>
    </p:spTree>
    <p:extLst>
      <p:ext uri="{BB962C8B-B14F-4D97-AF65-F5344CB8AC3E}">
        <p14:creationId xmlns:p14="http://schemas.microsoft.com/office/powerpoint/2010/main" val="2590976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115616" y="844916"/>
            <a:ext cx="72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kumimoji="0" lang="nl-NL" sz="3600" b="1" i="0" u="none" strike="noStrike" kern="1200" cap="none" spc="0" normalizeH="0" baseline="0" noProof="0" dirty="0">
                <a:ln>
                  <a:noFill/>
                </a:ln>
                <a:solidFill>
                  <a:srgbClr val="C00000"/>
                </a:solidFill>
                <a:effectLst/>
                <a:uLnTx/>
                <a:uFillTx/>
                <a:latin typeface="Arial"/>
                <a:ea typeface="+mj-ea"/>
                <a:cs typeface="+mj-cs"/>
              </a:rPr>
              <a:t>Hoe van start met pilotbuurten?</a:t>
            </a:r>
            <a:endParaRPr lang="nl-NL" sz="2900" b="1" dirty="0">
              <a:solidFill>
                <a:srgbClr val="C00A30"/>
              </a:solidFill>
            </a:endParaRPr>
          </a:p>
        </p:txBody>
      </p:sp>
      <p:pic>
        <p:nvPicPr>
          <p:cNvPr id="2" name="Afbeelding 1">
            <a:extLst>
              <a:ext uri="{FF2B5EF4-FFF2-40B4-BE49-F238E27FC236}">
                <a16:creationId xmlns:a16="http://schemas.microsoft.com/office/drawing/2014/main" id="{444233F7-CE92-4E40-B1FE-3947FDE83C86}"/>
              </a:ext>
            </a:extLst>
          </p:cNvPr>
          <p:cNvPicPr>
            <a:picLocks noChangeAspect="1"/>
          </p:cNvPicPr>
          <p:nvPr/>
        </p:nvPicPr>
        <p:blipFill>
          <a:blip r:embed="rId3"/>
          <a:stretch>
            <a:fillRect/>
          </a:stretch>
        </p:blipFill>
        <p:spPr>
          <a:xfrm>
            <a:off x="5004048" y="3698654"/>
            <a:ext cx="3960903" cy="2048563"/>
          </a:xfrm>
          <a:prstGeom prst="rect">
            <a:avLst/>
          </a:prstGeom>
        </p:spPr>
      </p:pic>
      <p:sp>
        <p:nvSpPr>
          <p:cNvPr id="7" name="Tekstvak 6">
            <a:extLst>
              <a:ext uri="{FF2B5EF4-FFF2-40B4-BE49-F238E27FC236}">
                <a16:creationId xmlns:a16="http://schemas.microsoft.com/office/drawing/2014/main" id="{B10F4848-7003-4D9D-9786-3AB9CCDEAFEC}"/>
              </a:ext>
            </a:extLst>
          </p:cNvPr>
          <p:cNvSpPr txBox="1"/>
          <p:nvPr/>
        </p:nvSpPr>
        <p:spPr>
          <a:xfrm>
            <a:off x="678591" y="1538063"/>
            <a:ext cx="7637825" cy="216059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nl-NL" sz="2400" b="0" i="0" u="none" strike="noStrike" kern="1200" cap="none" spc="0" normalizeH="0" baseline="0" noProof="0" dirty="0">
              <a:ln>
                <a:noFill/>
              </a:ln>
              <a:solidFill>
                <a:srgbClr val="000818"/>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rgbClr val="000818"/>
                </a:solidFill>
                <a:effectLst/>
                <a:uLnTx/>
                <a:uFillTx/>
                <a:latin typeface="Arial"/>
                <a:ea typeface="+mn-ea"/>
                <a:cs typeface="+mn-cs"/>
              </a:rPr>
              <a:t>Gemeente neemt de regie voor een uitvoeringsplan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nl-NL" sz="2400" b="0" i="0" u="none" strike="noStrike" kern="1200" cap="none" spc="0" normalizeH="0" baseline="0" noProof="0" dirty="0">
              <a:ln>
                <a:noFill/>
              </a:ln>
              <a:solidFill>
                <a:srgbClr val="000818"/>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rgbClr val="000818"/>
                </a:solidFill>
                <a:effectLst/>
                <a:uLnTx/>
                <a:uFillTx/>
                <a:latin typeface="Arial"/>
                <a:ea typeface="+mn-ea"/>
                <a:cs typeface="+mn-cs"/>
              </a:rPr>
              <a:t>Samen met inwoners, ondernemers, Casade, wijkorganisaties en andere belanghebbenden   </a:t>
            </a:r>
          </a:p>
        </p:txBody>
      </p:sp>
      <p:sp>
        <p:nvSpPr>
          <p:cNvPr id="9" name="Tekstvak 8">
            <a:extLst>
              <a:ext uri="{FF2B5EF4-FFF2-40B4-BE49-F238E27FC236}">
                <a16:creationId xmlns:a16="http://schemas.microsoft.com/office/drawing/2014/main" id="{F1AE8DDA-B093-45B6-9354-CD97AB001237}"/>
              </a:ext>
            </a:extLst>
          </p:cNvPr>
          <p:cNvSpPr txBox="1"/>
          <p:nvPr/>
        </p:nvSpPr>
        <p:spPr>
          <a:xfrm>
            <a:off x="686020" y="3966414"/>
            <a:ext cx="4576526" cy="156966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000818"/>
                </a:solidFill>
                <a:effectLst/>
                <a:uLnTx/>
                <a:uFillTx/>
                <a:latin typeface="Arial" charset="0"/>
                <a:ea typeface="+mn-ea"/>
                <a:cs typeface="Arial" charset="0"/>
              </a:rPr>
              <a:t>Combinatie met andere verbeter opgaven buurt: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srgbClr val="000818"/>
              </a:solidFill>
              <a:effectLst/>
              <a:uLnTx/>
              <a:uFillTx/>
              <a:latin typeface="Arial" charset="0"/>
              <a:ea typeface="+mn-ea"/>
              <a:cs typeface="Arial" charset="0"/>
            </a:endParaRPr>
          </a:p>
          <a:p>
            <a:pPr marR="0" lvl="0" algn="l" defTabSz="914400" rtl="0" eaLnBrk="1" fontAlgn="base" latinLnBrk="0" hangingPunct="1">
              <a:lnSpc>
                <a:spcPct val="100000"/>
              </a:lnSpc>
              <a:spcBef>
                <a:spcPct val="0"/>
              </a:spcBef>
              <a:spcAft>
                <a:spcPct val="0"/>
              </a:spcAft>
              <a:buClrTx/>
              <a:buSzTx/>
              <a:tabLst/>
              <a:defRPr/>
            </a:pPr>
            <a:r>
              <a:rPr lang="nl-NL" sz="2400" dirty="0">
                <a:solidFill>
                  <a:srgbClr val="000818"/>
                </a:solidFill>
              </a:rPr>
              <a:t>    Toekomstbestendige buurt</a:t>
            </a:r>
            <a:r>
              <a:rPr kumimoji="0" lang="nl-NL" sz="2400" b="0" i="0" u="none" strike="noStrike" kern="1200" cap="none" spc="0" normalizeH="0" baseline="0" noProof="0" dirty="0">
                <a:ln>
                  <a:noFill/>
                </a:ln>
                <a:solidFill>
                  <a:srgbClr val="000818"/>
                </a:solidFill>
                <a:effectLst/>
                <a:uLnTx/>
                <a:uFillTx/>
                <a:latin typeface="Arial" charset="0"/>
                <a:ea typeface="+mn-ea"/>
                <a:cs typeface="Arial" charset="0"/>
              </a:rPr>
              <a:t>. </a:t>
            </a:r>
          </a:p>
        </p:txBody>
      </p:sp>
    </p:spTree>
    <p:extLst>
      <p:ext uri="{BB962C8B-B14F-4D97-AF65-F5344CB8AC3E}">
        <p14:creationId xmlns:p14="http://schemas.microsoft.com/office/powerpoint/2010/main" val="489830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259632" y="1236131"/>
            <a:ext cx="67455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nl-NL" sz="2900" b="1" dirty="0" err="1">
                <a:solidFill>
                  <a:srgbClr val="C00A30"/>
                </a:solidFill>
              </a:rPr>
              <a:t>VervolgstappenTVW</a:t>
            </a:r>
            <a:endParaRPr lang="nl-NL" sz="2900" b="1" dirty="0">
              <a:solidFill>
                <a:srgbClr val="C00A30"/>
              </a:solidFill>
            </a:endParaRPr>
          </a:p>
        </p:txBody>
      </p:sp>
      <p:sp>
        <p:nvSpPr>
          <p:cNvPr id="4" name="Tekstvak 3">
            <a:extLst>
              <a:ext uri="{FF2B5EF4-FFF2-40B4-BE49-F238E27FC236}">
                <a16:creationId xmlns:a16="http://schemas.microsoft.com/office/drawing/2014/main" id="{4FFE3954-D7C4-4FBF-B76F-C5DCD9F3C38B}"/>
              </a:ext>
            </a:extLst>
          </p:cNvPr>
          <p:cNvSpPr txBox="1"/>
          <p:nvPr/>
        </p:nvSpPr>
        <p:spPr>
          <a:xfrm>
            <a:off x="971600" y="1916833"/>
            <a:ext cx="7632848" cy="4339650"/>
          </a:xfrm>
          <a:prstGeom prst="rect">
            <a:avLst/>
          </a:prstGeom>
          <a:noFill/>
        </p:spPr>
        <p:txBody>
          <a:bodyPr wrap="square">
            <a:spAutoFit/>
          </a:bodyPr>
          <a:lstStyle/>
          <a:p>
            <a:endParaRPr lang="nl-NL" sz="2400" dirty="0">
              <a:solidFill>
                <a:srgbClr val="000818"/>
              </a:solidFill>
            </a:endParaRPr>
          </a:p>
          <a:p>
            <a:pPr marL="285750" indent="-285750">
              <a:buFont typeface="Arial" panose="020B0604020202020204" pitchFamily="34" charset="0"/>
              <a:buChar char="•"/>
            </a:pPr>
            <a:r>
              <a:rPr lang="nl-NL" sz="2400" dirty="0">
                <a:solidFill>
                  <a:srgbClr val="000818"/>
                </a:solidFill>
              </a:rPr>
              <a:t>Informatie avond energie besparen: 	  5 oktober</a:t>
            </a:r>
          </a:p>
          <a:p>
            <a:pPr marL="285750" indent="-285750">
              <a:buFont typeface="Arial" panose="020B0604020202020204" pitchFamily="34" charset="0"/>
              <a:buChar char="•"/>
            </a:pPr>
            <a:r>
              <a:rPr lang="nl-NL" sz="2400" dirty="0">
                <a:solidFill>
                  <a:srgbClr val="000818"/>
                </a:solidFill>
              </a:rPr>
              <a:t>RREW startwijk Pannenhoef: 		12 oktober</a:t>
            </a:r>
          </a:p>
          <a:p>
            <a:pPr marL="285750" indent="-285750">
              <a:buFont typeface="Arial" panose="020B0604020202020204" pitchFamily="34" charset="0"/>
              <a:buChar char="•"/>
            </a:pPr>
            <a:r>
              <a:rPr lang="nl-NL" sz="2400" dirty="0">
                <a:solidFill>
                  <a:srgbClr val="000818"/>
                </a:solidFill>
              </a:rPr>
              <a:t>Bijeenkomst stakeholders concept: 	18 oktober</a:t>
            </a:r>
          </a:p>
          <a:p>
            <a:pPr marL="285750" indent="-285750">
              <a:buFont typeface="Arial" panose="020B0604020202020204" pitchFamily="34" charset="0"/>
              <a:buChar char="•"/>
            </a:pPr>
            <a:r>
              <a:rPr lang="nl-NL" sz="2400" dirty="0">
                <a:solidFill>
                  <a:srgbClr val="000818"/>
                </a:solidFill>
              </a:rPr>
              <a:t>Transitievisie warmte in raad: 		15 december</a:t>
            </a:r>
          </a:p>
          <a:p>
            <a:pPr marL="285750" indent="-285750">
              <a:buFont typeface="Arial" panose="020B0604020202020204" pitchFamily="34" charset="0"/>
              <a:buChar char="•"/>
            </a:pPr>
            <a:endParaRPr lang="nl-NL" sz="2400" dirty="0">
              <a:solidFill>
                <a:srgbClr val="000818"/>
              </a:solidFill>
            </a:endParaRPr>
          </a:p>
          <a:p>
            <a:r>
              <a:rPr lang="nl-NL" sz="2400" dirty="0">
                <a:solidFill>
                  <a:srgbClr val="000818"/>
                </a:solidFill>
              </a:rPr>
              <a:t>Vanaf 2022:</a:t>
            </a:r>
          </a:p>
          <a:p>
            <a:pPr marL="285750" indent="-285750">
              <a:buFont typeface="Arial" panose="020B0604020202020204" pitchFamily="34" charset="0"/>
              <a:buChar char="•"/>
            </a:pPr>
            <a:r>
              <a:rPr lang="nl-NL" sz="2400" dirty="0">
                <a:solidFill>
                  <a:srgbClr val="000818"/>
                </a:solidFill>
              </a:rPr>
              <a:t>Uitwerkingsplannen voor pilotbuurten</a:t>
            </a:r>
          </a:p>
          <a:p>
            <a:pPr marL="285750" indent="-285750">
              <a:buFont typeface="Arial" panose="020B0604020202020204" pitchFamily="34" charset="0"/>
              <a:buChar char="•"/>
            </a:pPr>
            <a:r>
              <a:rPr lang="nl-NL" sz="2400" dirty="0">
                <a:solidFill>
                  <a:srgbClr val="000818"/>
                </a:solidFill>
              </a:rPr>
              <a:t>Door hele gemeente stimuleren bewonersinitiatieven</a:t>
            </a:r>
          </a:p>
          <a:p>
            <a:pPr marL="285750" indent="-285750">
              <a:buFont typeface="Arial" panose="020B0604020202020204" pitchFamily="34" charset="0"/>
              <a:buChar char="•"/>
            </a:pPr>
            <a:endParaRPr lang="nl-NL" dirty="0">
              <a:solidFill>
                <a:srgbClr val="000818"/>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000818"/>
                </a:solidFill>
                <a:effectLst/>
                <a:uLnTx/>
                <a:uFillTx/>
                <a:latin typeface="Arial" charset="0"/>
                <a:ea typeface="+mn-ea"/>
                <a:cs typeface="Arial" charset="0"/>
              </a:rPr>
              <a:t>Elke 5 jaar bijstellen transitievisie warmte</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33439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259632" y="1236131"/>
            <a:ext cx="67455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900" b="1" i="0" u="none" strike="noStrike" kern="1200" cap="none" spc="0" normalizeH="0" baseline="0" noProof="0" dirty="0">
                <a:ln>
                  <a:noFill/>
                </a:ln>
                <a:solidFill>
                  <a:srgbClr val="C00A30"/>
                </a:solidFill>
                <a:effectLst/>
                <a:uLnTx/>
                <a:uFillTx/>
                <a:latin typeface="Arial"/>
                <a:ea typeface="+mj-ea"/>
                <a:cs typeface="+mj-cs"/>
              </a:rPr>
              <a:t>Vragen?</a:t>
            </a:r>
          </a:p>
        </p:txBody>
      </p:sp>
      <p:sp>
        <p:nvSpPr>
          <p:cNvPr id="4" name="Tekstvak 3">
            <a:extLst>
              <a:ext uri="{FF2B5EF4-FFF2-40B4-BE49-F238E27FC236}">
                <a16:creationId xmlns:a16="http://schemas.microsoft.com/office/drawing/2014/main" id="{28039C39-2AB2-4EF3-8FAE-A53DBB6F6439}"/>
              </a:ext>
            </a:extLst>
          </p:cNvPr>
          <p:cNvSpPr txBox="1"/>
          <p:nvPr/>
        </p:nvSpPr>
        <p:spPr>
          <a:xfrm>
            <a:off x="1054535" y="4149080"/>
            <a:ext cx="4664252"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818"/>
              </a:solidFill>
              <a:effectLst/>
              <a:uLnTx/>
              <a:uFillTx/>
              <a:latin typeface="Arial" charset="0"/>
              <a:ea typeface="+mn-ea"/>
              <a:cs typeface="Arial" charset="0"/>
              <a:hlinkClick r:id="rId2">
                <a:extLst>
                  <a:ext uri="{A12FA001-AC4F-418D-AE19-62706E023703}">
                    <ahyp:hlinkClr xmlns:ahyp="http://schemas.microsoft.com/office/drawing/2018/hyperlinkcolor" val="tx"/>
                  </a:ext>
                </a:extLst>
              </a:hlinkClick>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charset="0"/>
              <a:hlinkClick r:id="rId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charset="0"/>
                <a:hlinkClick r:id="rId2"/>
              </a:rPr>
              <a:t>www.loonopzand.nl/aardgasvrij</a:t>
            </a:r>
            <a:endParaRPr kumimoji="0" lang="nl-NL" sz="2400" b="0" i="0" u="none" strike="noStrike" kern="1200" cap="none" spc="0" normalizeH="0" baseline="0" noProof="0" dirty="0">
              <a:ln>
                <a:noFill/>
              </a:ln>
              <a:solidFill>
                <a:srgbClr val="C0C0C0"/>
              </a:solidFill>
              <a:effectLst/>
              <a:uLnTx/>
              <a:uFillTx/>
              <a:latin typeface="Arial" charset="0"/>
              <a:ea typeface="+mn-ea"/>
              <a:cs typeface="Arial" charset="0"/>
            </a:endParaRPr>
          </a:p>
        </p:txBody>
      </p:sp>
      <p:pic>
        <p:nvPicPr>
          <p:cNvPr id="5" name="Afbeelding 4">
            <a:extLst>
              <a:ext uri="{FF2B5EF4-FFF2-40B4-BE49-F238E27FC236}">
                <a16:creationId xmlns:a16="http://schemas.microsoft.com/office/drawing/2014/main" id="{4F8A34AF-8B7C-4829-8DD4-B9608BDB17CE}"/>
              </a:ext>
            </a:extLst>
          </p:cNvPr>
          <p:cNvPicPr>
            <a:picLocks noChangeAspect="1"/>
          </p:cNvPicPr>
          <p:nvPr/>
        </p:nvPicPr>
        <p:blipFill>
          <a:blip r:embed="rId3"/>
          <a:stretch>
            <a:fillRect/>
          </a:stretch>
        </p:blipFill>
        <p:spPr>
          <a:xfrm>
            <a:off x="5580112" y="2023893"/>
            <a:ext cx="3343332" cy="3825875"/>
          </a:xfrm>
          <a:prstGeom prst="rect">
            <a:avLst/>
          </a:prstGeom>
        </p:spPr>
      </p:pic>
      <p:sp>
        <p:nvSpPr>
          <p:cNvPr id="8" name="Tekstvak 7">
            <a:extLst>
              <a:ext uri="{FF2B5EF4-FFF2-40B4-BE49-F238E27FC236}">
                <a16:creationId xmlns:a16="http://schemas.microsoft.com/office/drawing/2014/main" id="{AA4E7ED9-3C17-46E1-9B95-6C3E65677C9A}"/>
              </a:ext>
            </a:extLst>
          </p:cNvPr>
          <p:cNvSpPr txBox="1"/>
          <p:nvPr/>
        </p:nvSpPr>
        <p:spPr>
          <a:xfrm>
            <a:off x="1054535" y="2411501"/>
            <a:ext cx="4575974" cy="230832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000818"/>
                </a:solidFill>
                <a:effectLst/>
                <a:uLnTx/>
                <a:uFillTx/>
                <a:latin typeface="Arial" charset="0"/>
                <a:ea typeface="+mn-ea"/>
                <a:cs typeface="Arial" charset="0"/>
              </a:rPr>
              <a:t>U kunt uw vragen sturen aan </a:t>
            </a:r>
          </a:p>
          <a:p>
            <a:pPr marL="0" marR="0" lvl="0" indent="0" algn="l" defTabSz="914400" rtl="0" eaLnBrk="1" fontAlgn="base" latinLnBrk="0" hangingPunct="1">
              <a:lnSpc>
                <a:spcPct val="100000"/>
              </a:lnSpc>
              <a:spcBef>
                <a:spcPct val="0"/>
              </a:spcBef>
              <a:spcAft>
                <a:spcPct val="0"/>
              </a:spcAft>
              <a:buClrTx/>
              <a:buSzTx/>
              <a:buFontTx/>
              <a:buNone/>
              <a:tabLst/>
              <a:defRPr/>
            </a:pPr>
            <a:r>
              <a:rPr lang="nl-NL" sz="2400" dirty="0">
                <a:solidFill>
                  <a:srgbClr val="000818"/>
                </a:solidFill>
                <a:hlinkClick r:id="rId4"/>
              </a:rPr>
              <a:t>aardgasvrij@loonopzand.nl</a:t>
            </a:r>
            <a:endParaRPr lang="nl-NL" sz="2400" dirty="0">
              <a:solidFill>
                <a:srgbClr val="000818"/>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818"/>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818"/>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818"/>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000818"/>
                </a:solidFill>
                <a:effectLst/>
                <a:uLnTx/>
                <a:uFillTx/>
                <a:latin typeface="Arial" charset="0"/>
                <a:ea typeface="+mn-ea"/>
                <a:cs typeface="Arial" charset="0"/>
              </a:rPr>
              <a:t>Meer informatie op:</a:t>
            </a:r>
            <a:endParaRPr kumimoji="0" lang="nl-NL" sz="1800" b="0" i="0" u="none" strike="noStrike" kern="1200" cap="none" spc="0" normalizeH="0" baseline="0" noProof="0" dirty="0">
              <a:ln>
                <a:noFill/>
              </a:ln>
              <a:solidFill>
                <a:srgbClr val="C0C0C0"/>
              </a:solidFill>
              <a:effectLst/>
              <a:uLnTx/>
              <a:uFillTx/>
              <a:latin typeface="Arial" charset="0"/>
              <a:ea typeface="+mn-ea"/>
              <a:cs typeface="Arial" charset="0"/>
            </a:endParaRPr>
          </a:p>
        </p:txBody>
      </p:sp>
    </p:spTree>
    <p:extLst>
      <p:ext uri="{BB962C8B-B14F-4D97-AF65-F5344CB8AC3E}">
        <p14:creationId xmlns:p14="http://schemas.microsoft.com/office/powerpoint/2010/main" val="309503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308121" y="2744965"/>
            <a:ext cx="67455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900" b="1" i="0" u="none" strike="noStrike" kern="1200" cap="none" spc="0" normalizeH="0" baseline="0" noProof="0" dirty="0">
                <a:ln>
                  <a:noFill/>
                </a:ln>
                <a:solidFill>
                  <a:srgbClr val="C00A30"/>
                </a:solidFill>
                <a:effectLst/>
                <a:uLnTx/>
                <a:uFillTx/>
                <a:latin typeface="Arial"/>
                <a:ea typeface="+mj-ea"/>
                <a:cs typeface="+mj-cs"/>
              </a:rPr>
              <a:t>Bedankt voor uw aandacht!!</a:t>
            </a:r>
          </a:p>
        </p:txBody>
      </p:sp>
      <p:sp>
        <p:nvSpPr>
          <p:cNvPr id="8" name="Tekstvak 7">
            <a:extLst>
              <a:ext uri="{FF2B5EF4-FFF2-40B4-BE49-F238E27FC236}">
                <a16:creationId xmlns:a16="http://schemas.microsoft.com/office/drawing/2014/main" id="{AA4E7ED9-3C17-46E1-9B95-6C3E65677C9A}"/>
              </a:ext>
            </a:extLst>
          </p:cNvPr>
          <p:cNvSpPr txBox="1"/>
          <p:nvPr/>
        </p:nvSpPr>
        <p:spPr>
          <a:xfrm>
            <a:off x="1054535" y="2411501"/>
            <a:ext cx="4575974"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818"/>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818"/>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818"/>
              </a:solidFill>
              <a:effectLst/>
              <a:uLnTx/>
              <a:uFillTx/>
              <a:latin typeface="Arial" charset="0"/>
              <a:ea typeface="+mn-ea"/>
              <a:cs typeface="Arial" charset="0"/>
            </a:endParaRPr>
          </a:p>
        </p:txBody>
      </p:sp>
    </p:spTree>
    <p:extLst>
      <p:ext uri="{BB962C8B-B14F-4D97-AF65-F5344CB8AC3E}">
        <p14:creationId xmlns:p14="http://schemas.microsoft.com/office/powerpoint/2010/main" val="194993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683568" y="548680"/>
            <a:ext cx="7681058" cy="720080"/>
          </a:xfrm>
        </p:spPr>
        <p:txBody>
          <a:bodyPr/>
          <a:lstStyle/>
          <a:p>
            <a:pPr eaLnBrk="1" hangingPunct="1"/>
            <a:r>
              <a:rPr lang="nl-NL" altLang="nl-NL" sz="3000" b="1" dirty="0">
                <a:solidFill>
                  <a:srgbClr val="C00A30"/>
                </a:solidFill>
              </a:rPr>
              <a:t>Programma</a:t>
            </a:r>
            <a:r>
              <a:rPr lang="nl-NL" altLang="nl-NL" sz="3600" b="1" dirty="0">
                <a:solidFill>
                  <a:srgbClr val="C00A30"/>
                </a:solidFill>
              </a:rPr>
              <a:t> </a:t>
            </a:r>
          </a:p>
        </p:txBody>
      </p:sp>
      <p:sp>
        <p:nvSpPr>
          <p:cNvPr id="3" name="Tekstvak 2">
            <a:extLst>
              <a:ext uri="{FF2B5EF4-FFF2-40B4-BE49-F238E27FC236}">
                <a16:creationId xmlns:a16="http://schemas.microsoft.com/office/drawing/2014/main" id="{1487FB8D-44BD-4C46-B182-D0B014774CAE}"/>
              </a:ext>
            </a:extLst>
          </p:cNvPr>
          <p:cNvSpPr txBox="1"/>
          <p:nvPr/>
        </p:nvSpPr>
        <p:spPr>
          <a:xfrm>
            <a:off x="755576" y="1412776"/>
            <a:ext cx="8136904" cy="4342279"/>
          </a:xfrm>
          <a:prstGeom prst="rect">
            <a:avLst/>
          </a:prstGeom>
          <a:noFill/>
        </p:spPr>
        <p:txBody>
          <a:bodyPr wrap="square" rtlCol="0">
            <a:spAutoFit/>
          </a:bodyPr>
          <a:lstStyle/>
          <a:p>
            <a:pPr>
              <a:lnSpc>
                <a:spcPct val="130000"/>
              </a:lnSpc>
            </a:pPr>
            <a:r>
              <a:rPr lang="nl-NL" sz="1650" dirty="0">
                <a:solidFill>
                  <a:srgbClr val="000818"/>
                </a:solidFill>
              </a:rPr>
              <a:t>19.35-19.45: Regionale samenwerking alternatieve warmtebronnen en duurzame</a:t>
            </a:r>
          </a:p>
          <a:p>
            <a:pPr>
              <a:lnSpc>
                <a:spcPct val="130000"/>
              </a:lnSpc>
            </a:pPr>
            <a:r>
              <a:rPr lang="nl-NL" sz="1650" dirty="0">
                <a:solidFill>
                  <a:srgbClr val="000818"/>
                </a:solidFill>
              </a:rPr>
              <a:t>                     energieopwekking door wethouder Gerard </a:t>
            </a:r>
            <a:r>
              <a:rPr lang="nl-NL" sz="1650" dirty="0" err="1">
                <a:solidFill>
                  <a:srgbClr val="000818"/>
                </a:solidFill>
              </a:rPr>
              <a:t>Bruijniks</a:t>
            </a:r>
            <a:r>
              <a:rPr lang="nl-NL" sz="1650" dirty="0">
                <a:solidFill>
                  <a:srgbClr val="000818"/>
                </a:solidFill>
              </a:rPr>
              <a:t> </a:t>
            </a:r>
          </a:p>
          <a:p>
            <a:pPr>
              <a:lnSpc>
                <a:spcPct val="220000"/>
              </a:lnSpc>
            </a:pPr>
            <a:r>
              <a:rPr lang="nl-NL" sz="1650" dirty="0">
                <a:solidFill>
                  <a:srgbClr val="000818"/>
                </a:solidFill>
              </a:rPr>
              <a:t>19.45-20.05: Toelichting Transitievisie Warmte, wijkanalyse &amp; eerste conclusies en</a:t>
            </a:r>
          </a:p>
          <a:p>
            <a:pPr>
              <a:lnSpc>
                <a:spcPct val="130000"/>
              </a:lnSpc>
            </a:pPr>
            <a:r>
              <a:rPr lang="nl-NL" sz="1650" dirty="0">
                <a:solidFill>
                  <a:srgbClr val="000818"/>
                </a:solidFill>
              </a:rPr>
              <a:t>                     proces vaststelling eind 2021 door Maud van der Lee (gemeente)</a:t>
            </a:r>
          </a:p>
          <a:p>
            <a:pPr>
              <a:lnSpc>
                <a:spcPct val="220000"/>
              </a:lnSpc>
            </a:pPr>
            <a:r>
              <a:rPr lang="nl-NL" sz="1650" dirty="0">
                <a:solidFill>
                  <a:srgbClr val="000818"/>
                </a:solidFill>
              </a:rPr>
              <a:t>20.05-20.15: </a:t>
            </a:r>
            <a:r>
              <a:rPr lang="nl-NL" sz="1650" dirty="0">
                <a:solidFill>
                  <a:srgbClr val="264D74"/>
                </a:solidFill>
                <a:sym typeface="Symbol" panose="05050102010706020507" pitchFamily="18" charset="2"/>
              </a:rPr>
              <a:t> </a:t>
            </a:r>
            <a:r>
              <a:rPr lang="nl-NL" sz="1650" i="1" dirty="0">
                <a:solidFill>
                  <a:srgbClr val="264D74"/>
                </a:solidFill>
              </a:rPr>
              <a:t>Vragen &amp; reacties deelnemers o.l.v. Jasper v.d. Dungen (gemeente)</a:t>
            </a:r>
          </a:p>
          <a:p>
            <a:pPr>
              <a:lnSpc>
                <a:spcPct val="220000"/>
              </a:lnSpc>
            </a:pPr>
            <a:r>
              <a:rPr lang="nl-NL" sz="1650" dirty="0">
                <a:solidFill>
                  <a:srgbClr val="000818"/>
                </a:solidFill>
              </a:rPr>
              <a:t>20.15-20.25: Vragen aan Alex van der Haring (Energiecollectief </a:t>
            </a:r>
            <a:r>
              <a:rPr lang="nl-NL" sz="1650" dirty="0" err="1">
                <a:solidFill>
                  <a:srgbClr val="000818"/>
                </a:solidFill>
              </a:rPr>
              <a:t>ECLoZ</a:t>
            </a:r>
            <a:r>
              <a:rPr lang="nl-NL" sz="1650" dirty="0">
                <a:solidFill>
                  <a:srgbClr val="000818"/>
                </a:solidFill>
              </a:rPr>
              <a:t>)</a:t>
            </a:r>
          </a:p>
          <a:p>
            <a:pPr>
              <a:lnSpc>
                <a:spcPct val="220000"/>
              </a:lnSpc>
            </a:pPr>
            <a:r>
              <a:rPr lang="nl-NL" sz="1650" dirty="0">
                <a:solidFill>
                  <a:srgbClr val="000818"/>
                </a:solidFill>
              </a:rPr>
              <a:t>20.25-20.35: Vragen aan Stefan van Seters (inwoner Loon op Zand)</a:t>
            </a:r>
          </a:p>
          <a:p>
            <a:pPr>
              <a:lnSpc>
                <a:spcPct val="220000"/>
              </a:lnSpc>
            </a:pPr>
            <a:r>
              <a:rPr lang="nl-NL" sz="1650" dirty="0">
                <a:solidFill>
                  <a:srgbClr val="000818"/>
                </a:solidFill>
              </a:rPr>
              <a:t>20.35-20.45: Vragen aan Jeroen Cools (woningcorporatie Casade)</a:t>
            </a:r>
          </a:p>
          <a:p>
            <a:pPr>
              <a:lnSpc>
                <a:spcPct val="220000"/>
              </a:lnSpc>
            </a:pPr>
            <a:r>
              <a:rPr lang="nl-NL" sz="1650" dirty="0">
                <a:solidFill>
                  <a:srgbClr val="000818"/>
                </a:solidFill>
              </a:rPr>
              <a:t>20.45-21.00: </a:t>
            </a:r>
            <a:r>
              <a:rPr lang="nl-NL" sz="1650" dirty="0">
                <a:solidFill>
                  <a:srgbClr val="264D74"/>
                </a:solidFill>
                <a:sym typeface="Symbol" panose="05050102010706020507" pitchFamily="18" charset="2"/>
              </a:rPr>
              <a:t> </a:t>
            </a:r>
            <a:r>
              <a:rPr lang="nl-NL" sz="1650" i="1" dirty="0">
                <a:solidFill>
                  <a:srgbClr val="264D74"/>
                </a:solidFill>
              </a:rPr>
              <a:t>Vragen &amp; reacties deelnemers o.l.v. Jasper v.d. Dungen (gemeente)</a:t>
            </a:r>
          </a:p>
        </p:txBody>
      </p:sp>
    </p:spTree>
    <p:extLst>
      <p:ext uri="{BB962C8B-B14F-4D97-AF65-F5344CB8AC3E}">
        <p14:creationId xmlns:p14="http://schemas.microsoft.com/office/powerpoint/2010/main" val="116212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1966E0E-08C5-4301-8BA6-AA50F8EFC97C}"/>
              </a:ext>
            </a:extLst>
          </p:cNvPr>
          <p:cNvSpPr>
            <a:spLocks noGrp="1"/>
          </p:cNvSpPr>
          <p:nvPr>
            <p:ph idx="1"/>
          </p:nvPr>
        </p:nvSpPr>
        <p:spPr>
          <a:xfrm>
            <a:off x="395536" y="764704"/>
            <a:ext cx="8229600" cy="5760640"/>
          </a:xfrm>
        </p:spPr>
        <p:txBody>
          <a:bodyPr/>
          <a:lstStyle/>
          <a:p>
            <a:pPr marL="0" indent="0" algn="ctr">
              <a:buNone/>
            </a:pPr>
            <a:endParaRPr lang="nl-NL" sz="3200" b="1" dirty="0">
              <a:solidFill>
                <a:srgbClr val="C00000"/>
              </a:solidFill>
            </a:endParaRPr>
          </a:p>
          <a:p>
            <a:pPr marL="0" indent="0" algn="ctr">
              <a:buNone/>
            </a:pPr>
            <a:endParaRPr lang="nl-NL" b="1" dirty="0">
              <a:solidFill>
                <a:srgbClr val="C00000"/>
              </a:solidFill>
            </a:endParaRPr>
          </a:p>
          <a:p>
            <a:pPr marL="0" indent="0" algn="ctr">
              <a:buNone/>
            </a:pPr>
            <a:endParaRPr lang="nl-NL" sz="3200" b="1" dirty="0">
              <a:solidFill>
                <a:srgbClr val="C00000"/>
              </a:solidFill>
            </a:endParaRPr>
          </a:p>
          <a:p>
            <a:pPr marL="0" indent="0" algn="ctr">
              <a:buNone/>
            </a:pPr>
            <a:r>
              <a:rPr lang="nl-NL" sz="3200" b="1" dirty="0">
                <a:solidFill>
                  <a:srgbClr val="C00000"/>
                </a:solidFill>
              </a:rPr>
              <a:t>Toelichting Transitievisie Warmte</a:t>
            </a:r>
          </a:p>
          <a:p>
            <a:pPr marL="0" indent="0" algn="ctr">
              <a:buNone/>
            </a:pPr>
            <a:r>
              <a:rPr lang="nl-NL" dirty="0">
                <a:solidFill>
                  <a:srgbClr val="C00000"/>
                </a:solidFill>
              </a:rPr>
              <a:t>door Maud van der Lee</a:t>
            </a:r>
          </a:p>
        </p:txBody>
      </p:sp>
    </p:spTree>
    <p:extLst>
      <p:ext uri="{BB962C8B-B14F-4D97-AF65-F5344CB8AC3E}">
        <p14:creationId xmlns:p14="http://schemas.microsoft.com/office/powerpoint/2010/main" val="112094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16F6AFE-348E-4EF0-B481-A132FF6011EC}"/>
              </a:ext>
            </a:extLst>
          </p:cNvPr>
          <p:cNvPicPr>
            <a:picLocks noChangeAspect="1"/>
          </p:cNvPicPr>
          <p:nvPr/>
        </p:nvPicPr>
        <p:blipFill rotWithShape="1">
          <a:blip r:embed="rId3"/>
          <a:srcRect b="9041"/>
          <a:stretch/>
        </p:blipFill>
        <p:spPr>
          <a:xfrm>
            <a:off x="2187123" y="1124744"/>
            <a:ext cx="6956878" cy="4752528"/>
          </a:xfrm>
          <a:prstGeom prst="rect">
            <a:avLst/>
          </a:prstGeom>
        </p:spPr>
      </p:pic>
      <p:sp>
        <p:nvSpPr>
          <p:cNvPr id="5" name="Titel 1">
            <a:extLst>
              <a:ext uri="{FF2B5EF4-FFF2-40B4-BE49-F238E27FC236}">
                <a16:creationId xmlns:a16="http://schemas.microsoft.com/office/drawing/2014/main" id="{CFFE7BA5-0901-439C-A7A9-12CE7CCC9616}"/>
              </a:ext>
            </a:extLst>
          </p:cNvPr>
          <p:cNvSpPr txBox="1">
            <a:spLocks/>
          </p:cNvSpPr>
          <p:nvPr/>
        </p:nvSpPr>
        <p:spPr bwMode="auto">
          <a:xfrm>
            <a:off x="1547664" y="188640"/>
            <a:ext cx="7681058" cy="83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r>
              <a:rPr lang="en-US" altLang="nl-NL" sz="3600" b="1" dirty="0" err="1">
                <a:solidFill>
                  <a:srgbClr val="C00A30"/>
                </a:solidFill>
              </a:rPr>
              <a:t>Klimaatakkoord</a:t>
            </a:r>
            <a:endParaRPr lang="en-US" altLang="nl-NL" sz="3600" b="1" dirty="0">
              <a:solidFill>
                <a:srgbClr val="C00A30"/>
              </a:solidFill>
            </a:endParaRPr>
          </a:p>
        </p:txBody>
      </p:sp>
      <p:sp>
        <p:nvSpPr>
          <p:cNvPr id="6" name="Tekstvak 5">
            <a:extLst>
              <a:ext uri="{FF2B5EF4-FFF2-40B4-BE49-F238E27FC236}">
                <a16:creationId xmlns:a16="http://schemas.microsoft.com/office/drawing/2014/main" id="{2C03EA88-FE28-4EC3-BED8-B13D8D11D96E}"/>
              </a:ext>
            </a:extLst>
          </p:cNvPr>
          <p:cNvSpPr txBox="1"/>
          <p:nvPr/>
        </p:nvSpPr>
        <p:spPr>
          <a:xfrm>
            <a:off x="395536" y="2060848"/>
            <a:ext cx="2489012" cy="2553520"/>
          </a:xfrm>
          <a:prstGeom prst="rect">
            <a:avLst/>
          </a:prstGeom>
          <a:noFill/>
        </p:spPr>
        <p:txBody>
          <a:bodyPr wrap="square">
            <a:spAutoFit/>
          </a:bodyPr>
          <a:lstStyle/>
          <a:p>
            <a:endParaRPr lang="en-US" altLang="nl-NL" sz="1800" b="1" dirty="0">
              <a:solidFill>
                <a:srgbClr val="000818"/>
              </a:solidFill>
            </a:endParaRPr>
          </a:p>
          <a:p>
            <a:pPr>
              <a:lnSpc>
                <a:spcPct val="114000"/>
              </a:lnSpc>
            </a:pPr>
            <a:r>
              <a:rPr lang="en-US" altLang="nl-NL" sz="1800" b="1" dirty="0">
                <a:solidFill>
                  <a:srgbClr val="000818"/>
                </a:solidFill>
              </a:rPr>
              <a:t>CO</a:t>
            </a:r>
            <a:r>
              <a:rPr lang="en-US" altLang="nl-NL" sz="1800" b="1" baseline="-25000" dirty="0">
                <a:solidFill>
                  <a:srgbClr val="000818"/>
                </a:solidFill>
              </a:rPr>
              <a:t>2-</a:t>
            </a:r>
            <a:r>
              <a:rPr lang="en-US" altLang="nl-NL" sz="1800" b="1" dirty="0">
                <a:solidFill>
                  <a:srgbClr val="000818"/>
                </a:solidFill>
              </a:rPr>
              <a:t>uitstoot</a:t>
            </a:r>
          </a:p>
          <a:p>
            <a:pPr>
              <a:lnSpc>
                <a:spcPct val="114000"/>
              </a:lnSpc>
            </a:pPr>
            <a:r>
              <a:rPr lang="en-US" altLang="nl-NL" sz="1800" dirty="0">
                <a:solidFill>
                  <a:srgbClr val="000818"/>
                </a:solidFill>
              </a:rPr>
              <a:t>in 2030  55% </a:t>
            </a:r>
            <a:r>
              <a:rPr kumimoji="0" lang="en-US" altLang="nl-NL" sz="1800" b="0" i="0" u="none" strike="noStrike" kern="1200" cap="none" spc="0" normalizeH="0" baseline="0" noProof="0" dirty="0">
                <a:ln>
                  <a:noFill/>
                </a:ln>
                <a:solidFill>
                  <a:srgbClr val="000818"/>
                </a:solidFill>
                <a:effectLst/>
                <a:uLnTx/>
                <a:uFillTx/>
                <a:latin typeface="Arial" charset="0"/>
                <a:ea typeface="+mn-ea"/>
                <a:cs typeface="Arial" charset="0"/>
              </a:rPr>
              <a:t>↓ </a:t>
            </a:r>
          </a:p>
          <a:p>
            <a:pPr>
              <a:lnSpc>
                <a:spcPct val="114000"/>
              </a:lnSpc>
            </a:pPr>
            <a:r>
              <a:rPr kumimoji="0" lang="en-US" altLang="nl-NL" sz="1800" b="0" i="0" u="none" strike="noStrike" kern="1200" cap="none" spc="0" normalizeH="0" baseline="0" noProof="0" dirty="0" err="1">
                <a:ln>
                  <a:noFill/>
                </a:ln>
                <a:solidFill>
                  <a:srgbClr val="000818"/>
                </a:solidFill>
                <a:effectLst/>
                <a:uLnTx/>
                <a:uFillTx/>
                <a:latin typeface="Arial" charset="0"/>
                <a:ea typeface="+mn-ea"/>
                <a:cs typeface="Arial" charset="0"/>
              </a:rPr>
              <a:t>i</a:t>
            </a:r>
            <a:r>
              <a:rPr lang="en-US" altLang="nl-NL" sz="1800" dirty="0">
                <a:solidFill>
                  <a:srgbClr val="000818"/>
                </a:solidFill>
              </a:rPr>
              <a:t>n 2050  95% </a:t>
            </a:r>
            <a:r>
              <a:rPr kumimoji="0" lang="en-US" altLang="nl-NL" sz="1800" b="0" i="0" u="none" strike="noStrike" kern="1200" cap="none" spc="0" normalizeH="0" baseline="0" noProof="0" dirty="0">
                <a:ln>
                  <a:noFill/>
                </a:ln>
                <a:solidFill>
                  <a:srgbClr val="000818"/>
                </a:solidFill>
                <a:effectLst/>
                <a:uLnTx/>
                <a:uFillTx/>
                <a:latin typeface="Arial" charset="0"/>
                <a:ea typeface="+mn-ea"/>
                <a:cs typeface="Arial" charset="0"/>
              </a:rPr>
              <a:t>↓</a:t>
            </a:r>
          </a:p>
          <a:p>
            <a:pPr>
              <a:lnSpc>
                <a:spcPct val="114000"/>
              </a:lnSpc>
            </a:pPr>
            <a:endParaRPr lang="en-US" altLang="nl-NL" sz="1800" dirty="0">
              <a:solidFill>
                <a:srgbClr val="000818"/>
              </a:solidFill>
            </a:endParaRPr>
          </a:p>
          <a:p>
            <a:pPr>
              <a:lnSpc>
                <a:spcPct val="114000"/>
              </a:lnSpc>
            </a:pPr>
            <a:r>
              <a:rPr lang="en-US" altLang="nl-NL" sz="1800" b="1" dirty="0" err="1">
                <a:solidFill>
                  <a:srgbClr val="000818"/>
                </a:solidFill>
              </a:rPr>
              <a:t>Gebouwen</a:t>
            </a:r>
            <a:r>
              <a:rPr lang="en-US" altLang="nl-NL" sz="1800" b="1" dirty="0">
                <a:solidFill>
                  <a:srgbClr val="000818"/>
                </a:solidFill>
              </a:rPr>
              <a:t> </a:t>
            </a:r>
            <a:r>
              <a:rPr lang="en-US" altLang="nl-NL" sz="1800" b="1" dirty="0" err="1">
                <a:solidFill>
                  <a:srgbClr val="000818"/>
                </a:solidFill>
              </a:rPr>
              <a:t>aardgasvrij</a:t>
            </a:r>
            <a:r>
              <a:rPr lang="en-US" altLang="nl-NL" sz="1800" dirty="0">
                <a:solidFill>
                  <a:srgbClr val="000818"/>
                </a:solidFill>
              </a:rPr>
              <a:t> </a:t>
            </a:r>
          </a:p>
          <a:p>
            <a:pPr>
              <a:lnSpc>
                <a:spcPct val="114000"/>
              </a:lnSpc>
            </a:pPr>
            <a:r>
              <a:rPr kumimoji="0" lang="en-US" altLang="nl-NL" sz="1800" b="0" i="0" u="none" strike="noStrike" kern="1200" cap="none" spc="0" normalizeH="0" baseline="0" noProof="0" dirty="0">
                <a:ln>
                  <a:noFill/>
                </a:ln>
                <a:solidFill>
                  <a:srgbClr val="000818"/>
                </a:solidFill>
                <a:effectLst/>
                <a:uLnTx/>
                <a:uFillTx/>
                <a:latin typeface="Arial" charset="0"/>
                <a:ea typeface="+mn-ea"/>
                <a:cs typeface="Arial" charset="0"/>
              </a:rPr>
              <a:t>↓ </a:t>
            </a:r>
            <a:r>
              <a:rPr lang="en-US" altLang="nl-NL" sz="1800" dirty="0">
                <a:solidFill>
                  <a:srgbClr val="000818"/>
                </a:solidFill>
              </a:rPr>
              <a:t>100 % in 2050</a:t>
            </a:r>
          </a:p>
        </p:txBody>
      </p:sp>
    </p:spTree>
    <p:extLst>
      <p:ext uri="{BB962C8B-B14F-4D97-AF65-F5344CB8AC3E}">
        <p14:creationId xmlns:p14="http://schemas.microsoft.com/office/powerpoint/2010/main" val="46417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idx="4294967295"/>
          </p:nvPr>
        </p:nvSpPr>
        <p:spPr>
          <a:xfrm>
            <a:off x="1066800" y="908720"/>
            <a:ext cx="7177608" cy="996280"/>
          </a:xfrm>
        </p:spPr>
        <p:txBody>
          <a:bodyPr/>
          <a:lstStyle/>
          <a:p>
            <a:pPr eaLnBrk="1" hangingPunct="1"/>
            <a:r>
              <a:rPr lang="en-US" altLang="nl-NL" sz="2900" b="1" dirty="0">
                <a:solidFill>
                  <a:srgbClr val="C00A30"/>
                </a:solidFill>
              </a:rPr>
              <a:t>Alle </a:t>
            </a:r>
            <a:r>
              <a:rPr lang="en-US" altLang="nl-NL" sz="2900" b="1" dirty="0" err="1">
                <a:solidFill>
                  <a:srgbClr val="C00A30"/>
                </a:solidFill>
              </a:rPr>
              <a:t>gebouwen</a:t>
            </a:r>
            <a:r>
              <a:rPr lang="en-US" altLang="nl-NL" sz="2900" b="1" dirty="0">
                <a:solidFill>
                  <a:srgbClr val="C00A30"/>
                </a:solidFill>
              </a:rPr>
              <a:t> </a:t>
            </a:r>
            <a:r>
              <a:rPr lang="en-US" altLang="nl-NL" sz="2900" b="1" dirty="0" err="1">
                <a:solidFill>
                  <a:srgbClr val="C00A30"/>
                </a:solidFill>
              </a:rPr>
              <a:t>aardgasvrij</a:t>
            </a:r>
            <a:endParaRPr lang="en-US" altLang="nl-NL" sz="2900" b="1" dirty="0">
              <a:solidFill>
                <a:srgbClr val="C00A30"/>
              </a:solidFill>
            </a:endParaRPr>
          </a:p>
        </p:txBody>
      </p:sp>
      <p:sp>
        <p:nvSpPr>
          <p:cNvPr id="4099" name="Rectangle 1"/>
          <p:cNvSpPr>
            <a:spLocks noChangeArrowheads="1"/>
          </p:cNvSpPr>
          <p:nvPr/>
        </p:nvSpPr>
        <p:spPr bwMode="auto">
          <a:xfrm>
            <a:off x="1477069" y="2132856"/>
            <a:ext cx="7239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tabLst>
                <a:tab pos="179388" algn="l"/>
              </a:tabLst>
              <a:defRPr sz="3200">
                <a:solidFill>
                  <a:schemeClr val="tx1"/>
                </a:solidFill>
                <a:latin typeface="Arial" charset="0"/>
              </a:defRPr>
            </a:lvl1pPr>
            <a:lvl2pPr marL="742950" indent="-285750" eaLnBrk="0" hangingPunct="0">
              <a:spcBef>
                <a:spcPct val="20000"/>
              </a:spcBef>
              <a:buFont typeface="Arial" charset="0"/>
              <a:buChar char="–"/>
              <a:tabLst>
                <a:tab pos="179388" algn="l"/>
              </a:tabLst>
              <a:defRPr sz="2800">
                <a:solidFill>
                  <a:schemeClr val="tx1"/>
                </a:solidFill>
                <a:latin typeface="Arial" charset="0"/>
              </a:defRPr>
            </a:lvl2pPr>
            <a:lvl3pPr marL="1143000" indent="-228600" eaLnBrk="0" hangingPunct="0">
              <a:spcBef>
                <a:spcPct val="20000"/>
              </a:spcBef>
              <a:buFont typeface="Arial" charset="0"/>
              <a:buChar char="•"/>
              <a:tabLst>
                <a:tab pos="179388" algn="l"/>
              </a:tabLst>
              <a:defRPr sz="2400">
                <a:solidFill>
                  <a:schemeClr val="tx1"/>
                </a:solidFill>
                <a:latin typeface="Arial" charset="0"/>
              </a:defRPr>
            </a:lvl3pPr>
            <a:lvl4pPr marL="1600200" indent="-228600" eaLnBrk="0" hangingPunct="0">
              <a:spcBef>
                <a:spcPct val="20000"/>
              </a:spcBef>
              <a:buFont typeface="Arial" charset="0"/>
              <a:buChar char="–"/>
              <a:tabLst>
                <a:tab pos="179388" algn="l"/>
              </a:tabLst>
              <a:defRPr sz="2000">
                <a:solidFill>
                  <a:schemeClr val="tx1"/>
                </a:solidFill>
                <a:latin typeface="Arial" charset="0"/>
              </a:defRPr>
            </a:lvl4pPr>
            <a:lvl5pPr marL="2057400" indent="-228600" eaLnBrk="0" hangingPunct="0">
              <a:spcBef>
                <a:spcPct val="20000"/>
              </a:spcBef>
              <a:buFont typeface="Arial" charset="0"/>
              <a:buChar char="»"/>
              <a:tabLst>
                <a:tab pos="179388" algn="l"/>
              </a:tabLst>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tabLst>
                <a:tab pos="179388" algn="l"/>
              </a:tabLst>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tabLst>
                <a:tab pos="179388" algn="l"/>
              </a:tabLst>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tabLst>
                <a:tab pos="179388" algn="l"/>
              </a:tabLst>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tabLst>
                <a:tab pos="179388" algn="l"/>
              </a:tabLst>
              <a:defRPr sz="2000">
                <a:solidFill>
                  <a:schemeClr val="tx1"/>
                </a:solidFill>
                <a:latin typeface="Arial" charset="0"/>
              </a:defRPr>
            </a:lvl9pPr>
          </a:lstStyle>
          <a:p>
            <a:pPr>
              <a:spcBef>
                <a:spcPct val="0"/>
              </a:spcBef>
              <a:buFontTx/>
              <a:buNone/>
            </a:pPr>
            <a:r>
              <a:rPr lang="nl-NL" altLang="nl-NL" sz="2800" dirty="0">
                <a:solidFill>
                  <a:schemeClr val="bg2">
                    <a:lumMod val="10000"/>
                  </a:schemeClr>
                </a:solidFill>
              </a:rPr>
              <a:t>Woningen</a:t>
            </a:r>
          </a:p>
          <a:p>
            <a:pPr>
              <a:spcBef>
                <a:spcPct val="0"/>
              </a:spcBef>
              <a:buNone/>
            </a:pPr>
            <a:endParaRPr lang="nl-NL" altLang="nl-NL" sz="2800" dirty="0">
              <a:solidFill>
                <a:srgbClr val="1E1C11"/>
              </a:solidFill>
            </a:endParaRPr>
          </a:p>
          <a:p>
            <a:pPr>
              <a:spcBef>
                <a:spcPct val="0"/>
              </a:spcBef>
              <a:buNone/>
            </a:pPr>
            <a:endParaRPr lang="nl-NL" altLang="nl-NL" sz="2800" dirty="0">
              <a:solidFill>
                <a:srgbClr val="1E1C11"/>
              </a:solidFill>
            </a:endParaRPr>
          </a:p>
          <a:p>
            <a:pPr>
              <a:spcBef>
                <a:spcPct val="0"/>
              </a:spcBef>
              <a:buNone/>
            </a:pPr>
            <a:r>
              <a:rPr lang="nl-NL" altLang="nl-NL" sz="2800" dirty="0">
                <a:solidFill>
                  <a:srgbClr val="1E1C11"/>
                </a:solidFill>
              </a:rPr>
              <a:t>Bedrijven</a:t>
            </a:r>
          </a:p>
          <a:p>
            <a:pPr>
              <a:spcBef>
                <a:spcPct val="0"/>
              </a:spcBef>
              <a:buFontTx/>
              <a:buNone/>
            </a:pPr>
            <a:endParaRPr lang="nl-NL" altLang="nl-NL" sz="2800" dirty="0">
              <a:solidFill>
                <a:srgbClr val="1E1C11"/>
              </a:solidFill>
            </a:endParaRPr>
          </a:p>
          <a:p>
            <a:pPr>
              <a:spcBef>
                <a:spcPct val="0"/>
              </a:spcBef>
              <a:buFontTx/>
              <a:buNone/>
            </a:pPr>
            <a:endParaRPr lang="nl-NL" altLang="nl-NL" sz="2800" dirty="0">
              <a:solidFill>
                <a:srgbClr val="1E1C11"/>
              </a:solidFill>
            </a:endParaRPr>
          </a:p>
          <a:p>
            <a:pPr>
              <a:spcBef>
                <a:spcPct val="0"/>
              </a:spcBef>
              <a:buFontTx/>
              <a:buNone/>
            </a:pPr>
            <a:r>
              <a:rPr lang="nl-NL" altLang="nl-NL" sz="2800" dirty="0">
                <a:solidFill>
                  <a:srgbClr val="1E1C11"/>
                </a:solidFill>
              </a:rPr>
              <a:t>Maatschappelijke organisaties</a:t>
            </a:r>
          </a:p>
          <a:p>
            <a:pPr>
              <a:spcBef>
                <a:spcPct val="0"/>
              </a:spcBef>
              <a:buFontTx/>
              <a:buNone/>
            </a:pPr>
            <a:r>
              <a:rPr lang="nl-NL" altLang="nl-NL" sz="2800" dirty="0">
                <a:solidFill>
                  <a:srgbClr val="1E1C11"/>
                </a:solidFill>
              </a:rPr>
              <a:t>Gemeente</a:t>
            </a:r>
          </a:p>
        </p:txBody>
      </p:sp>
      <p:pic>
        <p:nvPicPr>
          <p:cNvPr id="5" name="Afbeelding 4"/>
          <p:cNvPicPr>
            <a:picLocks noChangeAspect="1"/>
          </p:cNvPicPr>
          <p:nvPr/>
        </p:nvPicPr>
        <p:blipFill>
          <a:blip r:embed="rId3"/>
          <a:stretch>
            <a:fillRect/>
          </a:stretch>
        </p:blipFill>
        <p:spPr>
          <a:xfrm>
            <a:off x="6337421" y="3940498"/>
            <a:ext cx="2163146" cy="1959644"/>
          </a:xfrm>
          <a:prstGeom prst="rect">
            <a:avLst/>
          </a:prstGeom>
        </p:spPr>
      </p:pic>
      <p:pic>
        <p:nvPicPr>
          <p:cNvPr id="6" name="Afbeelding 5"/>
          <p:cNvPicPr>
            <a:picLocks noChangeAspect="1"/>
          </p:cNvPicPr>
          <p:nvPr/>
        </p:nvPicPr>
        <p:blipFill>
          <a:blip r:embed="rId4"/>
          <a:stretch>
            <a:fillRect/>
          </a:stretch>
        </p:blipFill>
        <p:spPr>
          <a:xfrm>
            <a:off x="3306777" y="1781771"/>
            <a:ext cx="1425699" cy="1425699"/>
          </a:xfrm>
          <a:prstGeom prst="rect">
            <a:avLst/>
          </a:prstGeom>
        </p:spPr>
      </p:pic>
      <p:pic>
        <p:nvPicPr>
          <p:cNvPr id="7" name="Afbeelding 6"/>
          <p:cNvPicPr>
            <a:picLocks noChangeAspect="1"/>
          </p:cNvPicPr>
          <p:nvPr/>
        </p:nvPicPr>
        <p:blipFill>
          <a:blip r:embed="rId5"/>
          <a:stretch>
            <a:fillRect/>
          </a:stretch>
        </p:blipFill>
        <p:spPr>
          <a:xfrm>
            <a:off x="4732476" y="2924944"/>
            <a:ext cx="1335818" cy="1325850"/>
          </a:xfrm>
          <a:prstGeom prst="rect">
            <a:avLst/>
          </a:prstGeom>
        </p:spPr>
      </p:pic>
    </p:spTree>
    <p:extLst>
      <p:ext uri="{BB962C8B-B14F-4D97-AF65-F5344CB8AC3E}">
        <p14:creationId xmlns:p14="http://schemas.microsoft.com/office/powerpoint/2010/main" val="195595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idx="4294967295"/>
          </p:nvPr>
        </p:nvSpPr>
        <p:spPr>
          <a:xfrm>
            <a:off x="971600" y="1871386"/>
            <a:ext cx="6768752" cy="3573838"/>
          </a:xfrm>
        </p:spPr>
        <p:txBody>
          <a:bodyPr/>
          <a:lstStyle/>
          <a:p>
            <a:pPr eaLnBrk="1" hangingPunct="1"/>
            <a:r>
              <a:rPr lang="en-US" altLang="nl-NL" sz="2900" b="1" dirty="0">
                <a:solidFill>
                  <a:srgbClr val="C00A30"/>
                </a:solidFill>
              </a:rPr>
              <a:t>ALLE</a:t>
            </a:r>
            <a:br>
              <a:rPr lang="en-US" altLang="nl-NL" sz="2900" b="1" dirty="0">
                <a:solidFill>
                  <a:srgbClr val="C00A30"/>
                </a:solidFill>
              </a:rPr>
            </a:br>
            <a:r>
              <a:rPr lang="en-US" altLang="nl-NL" sz="2900" b="1" dirty="0" err="1">
                <a:solidFill>
                  <a:srgbClr val="C00A30"/>
                </a:solidFill>
              </a:rPr>
              <a:t>woningen</a:t>
            </a:r>
            <a:br>
              <a:rPr lang="en-US" altLang="nl-NL" sz="2900" b="1" dirty="0">
                <a:solidFill>
                  <a:srgbClr val="C00A30"/>
                </a:solidFill>
              </a:rPr>
            </a:br>
            <a:r>
              <a:rPr lang="en-US" altLang="nl-NL" sz="2900" b="1" dirty="0" err="1">
                <a:solidFill>
                  <a:srgbClr val="C00A30"/>
                </a:solidFill>
              </a:rPr>
              <a:t>aardgasvrij</a:t>
            </a:r>
            <a:br>
              <a:rPr lang="en-US" altLang="nl-NL" sz="2900" b="1" dirty="0">
                <a:solidFill>
                  <a:srgbClr val="C00A30"/>
                </a:solidFill>
              </a:rPr>
            </a:br>
            <a:r>
              <a:rPr lang="en-US" altLang="nl-NL" sz="2900" b="1" dirty="0">
                <a:solidFill>
                  <a:srgbClr val="C00A30"/>
                </a:solidFill>
              </a:rPr>
              <a:t>in 2050</a:t>
            </a:r>
          </a:p>
        </p:txBody>
      </p:sp>
      <p:pic>
        <p:nvPicPr>
          <p:cNvPr id="2" name="Afbeelding 1"/>
          <p:cNvPicPr>
            <a:picLocks noChangeAspect="1"/>
          </p:cNvPicPr>
          <p:nvPr/>
        </p:nvPicPr>
        <p:blipFill rotWithShape="1">
          <a:blip r:embed="rId3"/>
          <a:srcRect t="7809" b="16223"/>
          <a:stretch/>
        </p:blipFill>
        <p:spPr>
          <a:xfrm>
            <a:off x="0" y="4411749"/>
            <a:ext cx="2826276" cy="1424169"/>
          </a:xfrm>
          <a:prstGeom prst="rect">
            <a:avLst/>
          </a:prstGeom>
        </p:spPr>
      </p:pic>
      <p:pic>
        <p:nvPicPr>
          <p:cNvPr id="16" name="Afbeelding 15"/>
          <p:cNvPicPr>
            <a:picLocks noChangeAspect="1"/>
          </p:cNvPicPr>
          <p:nvPr/>
        </p:nvPicPr>
        <p:blipFill rotWithShape="1">
          <a:blip r:embed="rId4"/>
          <a:srcRect t="41618" r="9788"/>
          <a:stretch/>
        </p:blipFill>
        <p:spPr>
          <a:xfrm>
            <a:off x="0" y="-49908"/>
            <a:ext cx="9147993" cy="1910884"/>
          </a:xfrm>
          <a:prstGeom prst="rect">
            <a:avLst/>
          </a:prstGeom>
        </p:spPr>
      </p:pic>
      <p:pic>
        <p:nvPicPr>
          <p:cNvPr id="4" name="Afbeelding 3"/>
          <p:cNvPicPr>
            <a:picLocks noChangeAspect="1"/>
          </p:cNvPicPr>
          <p:nvPr/>
        </p:nvPicPr>
        <p:blipFill rotWithShape="1">
          <a:blip r:embed="rId5"/>
          <a:srcRect r="2389"/>
          <a:stretch/>
        </p:blipFill>
        <p:spPr>
          <a:xfrm>
            <a:off x="5725190" y="4362435"/>
            <a:ext cx="3425135" cy="1434926"/>
          </a:xfrm>
          <a:prstGeom prst="rect">
            <a:avLst/>
          </a:prstGeom>
        </p:spPr>
      </p:pic>
      <p:pic>
        <p:nvPicPr>
          <p:cNvPr id="8" name="Afbeelding 7"/>
          <p:cNvPicPr>
            <a:picLocks noChangeAspect="1"/>
          </p:cNvPicPr>
          <p:nvPr/>
        </p:nvPicPr>
        <p:blipFill rotWithShape="1">
          <a:blip r:embed="rId6"/>
          <a:srcRect t="8144"/>
          <a:stretch/>
        </p:blipFill>
        <p:spPr>
          <a:xfrm>
            <a:off x="0" y="2785411"/>
            <a:ext cx="2826276" cy="1406077"/>
          </a:xfrm>
          <a:prstGeom prst="rect">
            <a:avLst/>
          </a:prstGeom>
        </p:spPr>
      </p:pic>
      <p:pic>
        <p:nvPicPr>
          <p:cNvPr id="9" name="Afbeelding 8"/>
          <p:cNvPicPr>
            <a:picLocks noChangeAspect="1"/>
          </p:cNvPicPr>
          <p:nvPr/>
        </p:nvPicPr>
        <p:blipFill rotWithShape="1">
          <a:blip r:embed="rId7"/>
          <a:srcRect b="15647"/>
          <a:stretch/>
        </p:blipFill>
        <p:spPr>
          <a:xfrm>
            <a:off x="5725190" y="2752427"/>
            <a:ext cx="3362450" cy="1473602"/>
          </a:xfrm>
          <a:prstGeom prst="rect">
            <a:avLst/>
          </a:prstGeom>
        </p:spPr>
      </p:pic>
    </p:spTree>
    <p:extLst>
      <p:ext uri="{BB962C8B-B14F-4D97-AF65-F5344CB8AC3E}">
        <p14:creationId xmlns:p14="http://schemas.microsoft.com/office/powerpoint/2010/main" val="101842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259631" y="836712"/>
            <a:ext cx="67455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900" b="1" i="0" u="none" strike="noStrike" kern="1200" cap="none" spc="0" normalizeH="0" baseline="0" noProof="0" dirty="0">
                <a:ln>
                  <a:noFill/>
                </a:ln>
                <a:solidFill>
                  <a:srgbClr val="C00A30"/>
                </a:solidFill>
                <a:effectLst/>
                <a:uLnTx/>
                <a:uFillTx/>
                <a:latin typeface="Arial"/>
                <a:ea typeface="+mj-ea"/>
                <a:cs typeface="+mj-cs"/>
              </a:rPr>
              <a:t>Transitievisie warmte</a:t>
            </a:r>
          </a:p>
        </p:txBody>
      </p:sp>
      <p:sp>
        <p:nvSpPr>
          <p:cNvPr id="4" name="Tekstvak 3">
            <a:extLst>
              <a:ext uri="{FF2B5EF4-FFF2-40B4-BE49-F238E27FC236}">
                <a16:creationId xmlns:a16="http://schemas.microsoft.com/office/drawing/2014/main" id="{EBD618AC-528D-4461-88BE-8FB19184C2A8}"/>
              </a:ext>
            </a:extLst>
          </p:cNvPr>
          <p:cNvSpPr txBox="1"/>
          <p:nvPr/>
        </p:nvSpPr>
        <p:spPr>
          <a:xfrm>
            <a:off x="1104018" y="2492896"/>
            <a:ext cx="3528393" cy="1643527"/>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 typeface="Arial" charset="0"/>
              <a:buNone/>
              <a:tabLst/>
              <a:defRPr/>
            </a:pPr>
            <a:r>
              <a:rPr kumimoji="0" lang="nl-NL" altLang="nl-NL" sz="2800" b="0" i="0" u="none" strike="noStrike" kern="1200" cap="none" spc="0" normalizeH="0" baseline="0" noProof="0" dirty="0">
                <a:ln>
                  <a:noFill/>
                </a:ln>
                <a:solidFill>
                  <a:srgbClr val="000818"/>
                </a:solidFill>
                <a:effectLst/>
                <a:uLnTx/>
                <a:uFillTx/>
                <a:latin typeface="Arial"/>
                <a:ea typeface="+mn-ea"/>
                <a:cs typeface="Arial" charset="0"/>
              </a:rPr>
              <a:t>Route naar aardgasvrij maken gebouwde omgeving</a:t>
            </a:r>
          </a:p>
          <a:p>
            <a:pPr marL="0" marR="0" lvl="0" indent="0" algn="l" defTabSz="914400" rtl="0" eaLnBrk="1" fontAlgn="base" latinLnBrk="0" hangingPunct="1">
              <a:lnSpc>
                <a:spcPct val="90000"/>
              </a:lnSpc>
              <a:spcBef>
                <a:spcPct val="0"/>
              </a:spcBef>
              <a:spcAft>
                <a:spcPct val="0"/>
              </a:spcAft>
              <a:buClrTx/>
              <a:buSzTx/>
              <a:buFont typeface="Arial" charset="0"/>
              <a:buNone/>
              <a:tabLst/>
              <a:defRPr/>
            </a:pPr>
            <a:endParaRPr kumimoji="0" lang="nl-NL" altLang="nl-NL" sz="2800" b="0" i="0" u="none" strike="noStrike" kern="1200" cap="none" spc="0" normalizeH="0" baseline="0" noProof="0" dirty="0">
              <a:ln>
                <a:noFill/>
              </a:ln>
              <a:solidFill>
                <a:srgbClr val="000818"/>
              </a:solidFill>
              <a:effectLst/>
              <a:uLnTx/>
              <a:uFillTx/>
              <a:latin typeface="Arial"/>
              <a:ea typeface="+mn-ea"/>
              <a:cs typeface="Arial" charset="0"/>
            </a:endParaRPr>
          </a:p>
        </p:txBody>
      </p:sp>
      <p:pic>
        <p:nvPicPr>
          <p:cNvPr id="5" name="Tijdelijke aanduiding voor afbeelding 4" descr="Afbeelding met tekst&#10;&#10;Automatisch gegenereerde beschrijving">
            <a:extLst>
              <a:ext uri="{FF2B5EF4-FFF2-40B4-BE49-F238E27FC236}">
                <a16:creationId xmlns:a16="http://schemas.microsoft.com/office/drawing/2014/main" id="{4AAF2FAD-5801-4BFB-BDFC-6CC98C90D1A9}"/>
              </a:ext>
            </a:extLst>
          </p:cNvPr>
          <p:cNvPicPr>
            <a:picLocks noChangeAspect="1"/>
          </p:cNvPicPr>
          <p:nvPr/>
        </p:nvPicPr>
        <p:blipFill>
          <a:blip r:embed="rId3"/>
          <a:srcRect l="40885" r="40885"/>
          <a:stretch>
            <a:fillRect/>
          </a:stretch>
        </p:blipFill>
        <p:spPr>
          <a:xfrm>
            <a:off x="5148064" y="1556792"/>
            <a:ext cx="3262051" cy="4205064"/>
          </a:xfrm>
          <a:prstGeom prst="rect">
            <a:avLst/>
          </a:prstGeom>
          <a:noFill/>
        </p:spPr>
      </p:pic>
    </p:spTree>
    <p:extLst>
      <p:ext uri="{BB962C8B-B14F-4D97-AF65-F5344CB8AC3E}">
        <p14:creationId xmlns:p14="http://schemas.microsoft.com/office/powerpoint/2010/main" val="379501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idx="4294967295"/>
          </p:nvPr>
        </p:nvSpPr>
        <p:spPr>
          <a:xfrm>
            <a:off x="983196" y="908720"/>
            <a:ext cx="7177608" cy="996280"/>
          </a:xfrm>
        </p:spPr>
        <p:txBody>
          <a:bodyPr/>
          <a:lstStyle/>
          <a:p>
            <a:pPr eaLnBrk="1" hangingPunct="1"/>
            <a:r>
              <a:rPr lang="en-US" altLang="nl-NL" sz="2900" b="1" dirty="0" err="1">
                <a:solidFill>
                  <a:srgbClr val="C00A30"/>
                </a:solidFill>
              </a:rPr>
              <a:t>Voorwaarden</a:t>
            </a:r>
            <a:r>
              <a:rPr lang="en-US" altLang="nl-NL" sz="2900" b="1" dirty="0">
                <a:solidFill>
                  <a:srgbClr val="C00A30"/>
                </a:solidFill>
              </a:rPr>
              <a:t> </a:t>
            </a:r>
            <a:r>
              <a:rPr lang="en-US" altLang="nl-NL" sz="2900" b="1" dirty="0" err="1">
                <a:solidFill>
                  <a:srgbClr val="C00A30"/>
                </a:solidFill>
              </a:rPr>
              <a:t>aardgasvrij</a:t>
            </a:r>
            <a:endParaRPr lang="en-US" altLang="nl-NL" sz="2900" b="1" dirty="0">
              <a:solidFill>
                <a:srgbClr val="C00A30"/>
              </a:solidFill>
            </a:endParaRPr>
          </a:p>
        </p:txBody>
      </p:sp>
      <p:sp>
        <p:nvSpPr>
          <p:cNvPr id="4099" name="Rectangle 1"/>
          <p:cNvSpPr>
            <a:spLocks noChangeArrowheads="1"/>
          </p:cNvSpPr>
          <p:nvPr/>
        </p:nvSpPr>
        <p:spPr bwMode="auto">
          <a:xfrm>
            <a:off x="843781" y="2060848"/>
            <a:ext cx="7456437"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tabLst>
                <a:tab pos="179388" algn="l"/>
              </a:tabLst>
              <a:defRPr sz="3200">
                <a:solidFill>
                  <a:schemeClr val="tx1"/>
                </a:solidFill>
                <a:latin typeface="Arial" charset="0"/>
              </a:defRPr>
            </a:lvl1pPr>
            <a:lvl2pPr marL="742950" indent="-285750" eaLnBrk="0" hangingPunct="0">
              <a:spcBef>
                <a:spcPct val="20000"/>
              </a:spcBef>
              <a:buFont typeface="Arial" charset="0"/>
              <a:buChar char="–"/>
              <a:tabLst>
                <a:tab pos="179388" algn="l"/>
              </a:tabLst>
              <a:defRPr sz="2800">
                <a:solidFill>
                  <a:schemeClr val="tx1"/>
                </a:solidFill>
                <a:latin typeface="Arial" charset="0"/>
              </a:defRPr>
            </a:lvl2pPr>
            <a:lvl3pPr marL="1143000" indent="-228600" eaLnBrk="0" hangingPunct="0">
              <a:spcBef>
                <a:spcPct val="20000"/>
              </a:spcBef>
              <a:buFont typeface="Arial" charset="0"/>
              <a:buChar char="•"/>
              <a:tabLst>
                <a:tab pos="179388" algn="l"/>
              </a:tabLst>
              <a:defRPr sz="2400">
                <a:solidFill>
                  <a:schemeClr val="tx1"/>
                </a:solidFill>
                <a:latin typeface="Arial" charset="0"/>
              </a:defRPr>
            </a:lvl3pPr>
            <a:lvl4pPr marL="1600200" indent="-228600" eaLnBrk="0" hangingPunct="0">
              <a:spcBef>
                <a:spcPct val="20000"/>
              </a:spcBef>
              <a:buFont typeface="Arial" charset="0"/>
              <a:buChar char="–"/>
              <a:tabLst>
                <a:tab pos="179388" algn="l"/>
              </a:tabLst>
              <a:defRPr sz="2000">
                <a:solidFill>
                  <a:schemeClr val="tx1"/>
                </a:solidFill>
                <a:latin typeface="Arial" charset="0"/>
              </a:defRPr>
            </a:lvl4pPr>
            <a:lvl5pPr marL="2057400" indent="-228600" eaLnBrk="0" hangingPunct="0">
              <a:spcBef>
                <a:spcPct val="20000"/>
              </a:spcBef>
              <a:buFont typeface="Arial" charset="0"/>
              <a:buChar char="»"/>
              <a:tabLst>
                <a:tab pos="179388" algn="l"/>
              </a:tabLst>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tabLst>
                <a:tab pos="179388" algn="l"/>
              </a:tabLst>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tabLst>
                <a:tab pos="179388" algn="l"/>
              </a:tabLst>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tabLst>
                <a:tab pos="179388" algn="l"/>
              </a:tabLst>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tabLst>
                <a:tab pos="179388" algn="l"/>
              </a:tabLst>
              <a:defRPr sz="2000">
                <a:solidFill>
                  <a:schemeClr val="tx1"/>
                </a:solidFill>
                <a:latin typeface="Arial" charset="0"/>
              </a:defRPr>
            </a:lvl9pPr>
          </a:lstStyle>
          <a:p>
            <a:pPr marL="342900" indent="-342900" algn="l">
              <a:buAutoNum type="arabicPeriod"/>
            </a:pPr>
            <a:r>
              <a:rPr lang="nl-NL" sz="2800" b="0" i="0" dirty="0">
                <a:solidFill>
                  <a:srgbClr val="333333"/>
                </a:solidFill>
                <a:effectLst/>
                <a:latin typeface="Arial" panose="020B0604020202020204" pitchFamily="34" charset="0"/>
              </a:rPr>
              <a:t>Woningen klaar voor aardgasvrij</a:t>
            </a:r>
          </a:p>
          <a:p>
            <a:pPr marL="342900" indent="-342900" algn="l">
              <a:buAutoNum type="arabicPeriod"/>
            </a:pPr>
            <a:endParaRPr lang="nl-NL" sz="2800" b="0" i="0" dirty="0">
              <a:solidFill>
                <a:srgbClr val="333333"/>
              </a:solidFill>
              <a:effectLst/>
              <a:latin typeface="Arial" panose="020B0604020202020204" pitchFamily="34" charset="0"/>
            </a:endParaRPr>
          </a:p>
          <a:p>
            <a:pPr marL="342900" indent="-342900" algn="l">
              <a:buAutoNum type="arabicPeriod"/>
            </a:pPr>
            <a:r>
              <a:rPr lang="nl-NL" sz="2800" b="0" i="0" dirty="0">
                <a:solidFill>
                  <a:srgbClr val="333333"/>
                </a:solidFill>
                <a:effectLst/>
                <a:latin typeface="Arial" panose="020B0604020202020204" pitchFamily="34" charset="0"/>
              </a:rPr>
              <a:t>Het elektriciteitsnet voldoende</a:t>
            </a:r>
          </a:p>
          <a:p>
            <a:pPr marL="342900" indent="-342900" algn="l">
              <a:buAutoNum type="arabicPeriod"/>
            </a:pPr>
            <a:endParaRPr lang="nl-NL" sz="2800" b="0" i="0" dirty="0">
              <a:solidFill>
                <a:srgbClr val="333333"/>
              </a:solidFill>
              <a:effectLst/>
              <a:latin typeface="Arial" panose="020B0604020202020204" pitchFamily="34" charset="0"/>
            </a:endParaRPr>
          </a:p>
          <a:p>
            <a:pPr marL="342900" indent="-342900" algn="l">
              <a:buAutoNum type="arabicPeriod"/>
            </a:pPr>
            <a:r>
              <a:rPr lang="nl-NL" sz="2800" b="0" i="0" dirty="0">
                <a:solidFill>
                  <a:srgbClr val="333333"/>
                </a:solidFill>
                <a:effectLst/>
                <a:latin typeface="Arial" panose="020B0604020202020204" pitchFamily="34" charset="0"/>
              </a:rPr>
              <a:t>Duurzame warmtebron                  beschikbaar</a:t>
            </a:r>
          </a:p>
        </p:txBody>
      </p:sp>
      <p:pic>
        <p:nvPicPr>
          <p:cNvPr id="5" name="Afbeelding 4">
            <a:extLst>
              <a:ext uri="{FF2B5EF4-FFF2-40B4-BE49-F238E27FC236}">
                <a16:creationId xmlns:a16="http://schemas.microsoft.com/office/drawing/2014/main" id="{B37BE43D-B3EB-486A-AA57-663807F141AF}"/>
              </a:ext>
            </a:extLst>
          </p:cNvPr>
          <p:cNvPicPr>
            <a:picLocks noChangeAspect="1"/>
          </p:cNvPicPr>
          <p:nvPr/>
        </p:nvPicPr>
        <p:blipFill>
          <a:blip r:embed="rId3"/>
          <a:stretch>
            <a:fillRect/>
          </a:stretch>
        </p:blipFill>
        <p:spPr>
          <a:xfrm>
            <a:off x="5364088" y="3558244"/>
            <a:ext cx="3639344" cy="2251261"/>
          </a:xfrm>
          <a:prstGeom prst="rect">
            <a:avLst/>
          </a:prstGeom>
        </p:spPr>
      </p:pic>
    </p:spTree>
    <p:extLst>
      <p:ext uri="{BB962C8B-B14F-4D97-AF65-F5344CB8AC3E}">
        <p14:creationId xmlns:p14="http://schemas.microsoft.com/office/powerpoint/2010/main" val="389461948"/>
      </p:ext>
    </p:extLst>
  </p:cSld>
  <p:clrMapOvr>
    <a:masterClrMapping/>
  </p:clrMapOvr>
</p:sld>
</file>

<file path=ppt/theme/theme1.xml><?xml version="1.0" encoding="utf-8"?>
<a:theme xmlns:a="http://schemas.openxmlformats.org/drawingml/2006/main" name="Office-thema">
  <a:themeElements>
    <a:clrScheme name="Loonopzand">
      <a:dk1>
        <a:srgbClr val="C0C0C0"/>
      </a:dk1>
      <a:lt1>
        <a:sysClr val="window" lastClr="FFFFFF"/>
      </a:lt1>
      <a:dk2>
        <a:srgbClr val="FF0000"/>
      </a:dk2>
      <a:lt2>
        <a:srgbClr val="EEECE1"/>
      </a:lt2>
      <a:accent1>
        <a:srgbClr val="FF0000"/>
      </a:accent1>
      <a:accent2>
        <a:srgbClr val="FFFF00"/>
      </a:accent2>
      <a:accent3>
        <a:srgbClr val="C0C0C0"/>
      </a:accent3>
      <a:accent4>
        <a:srgbClr val="FFFFFF"/>
      </a:accent4>
      <a:accent5>
        <a:srgbClr val="FFFFFF"/>
      </a:accent5>
      <a:accent6>
        <a:srgbClr val="FFFFFF"/>
      </a:accent6>
      <a:hlink>
        <a:srgbClr val="0000FF"/>
      </a:hlink>
      <a:folHlink>
        <a:srgbClr val="00B0F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vervloed">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tec Master - Light">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Refresh">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_3.pptx" id="{E464E41E-BAAF-46D1-B6A5-94B04262B8F4}" vid="{18E25324-D102-4375-81DB-93D027FABEA1}"/>
    </a:ext>
  </a:extLst>
</a:theme>
</file>

<file path=ppt/theme/theme3.xml><?xml version="1.0" encoding="utf-8"?>
<a:theme xmlns:a="http://schemas.openxmlformats.org/drawingml/2006/main" name="1_Stantec Master - Dark">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Refresh">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_3.pptx" id="{E464E41E-BAAF-46D1-B6A5-94B04262B8F4}" vid="{18E25324-D102-4375-81DB-93D027FABEA1}"/>
    </a:ext>
  </a:ext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5237</TotalTime>
  <Words>2641</Words>
  <Application>Microsoft Office PowerPoint</Application>
  <PresentationFormat>Diavoorstelling (4:3)</PresentationFormat>
  <Paragraphs>287</Paragraphs>
  <Slides>27</Slides>
  <Notes>25</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27</vt:i4>
      </vt:variant>
    </vt:vector>
  </HeadingPairs>
  <TitlesOfParts>
    <vt:vector size="35" baseType="lpstr">
      <vt:lpstr>Arial</vt:lpstr>
      <vt:lpstr>Calibri</vt:lpstr>
      <vt:lpstr>Century Gothic</vt:lpstr>
      <vt:lpstr>Circular Std Book</vt:lpstr>
      <vt:lpstr>Courier New</vt:lpstr>
      <vt:lpstr>Office-thema</vt:lpstr>
      <vt:lpstr>Stantec Master - Light</vt:lpstr>
      <vt:lpstr>1_Stantec Master - Dark</vt:lpstr>
      <vt:lpstr>Welkom bij de bijeenkomst ‘Aardgasvrij wonen’ </vt:lpstr>
      <vt:lpstr>Praktische mededelingen</vt:lpstr>
      <vt:lpstr>Programma </vt:lpstr>
      <vt:lpstr>PowerPoint-presentatie</vt:lpstr>
      <vt:lpstr>PowerPoint-presentatie</vt:lpstr>
      <vt:lpstr>Alle gebouwen aardgasvrij</vt:lpstr>
      <vt:lpstr>ALLE woningen aardgasvrij in 2050</vt:lpstr>
      <vt:lpstr>PowerPoint-presentatie</vt:lpstr>
      <vt:lpstr>Voorwaarden aardgasvrij</vt:lpstr>
      <vt:lpstr>PowerPoint-presentatie</vt:lpstr>
      <vt:lpstr>PowerPoint-presentatie</vt:lpstr>
      <vt:lpstr>PowerPoint-presentatie</vt:lpstr>
      <vt:lpstr>PowerPoint-presentatie</vt:lpstr>
      <vt:lpstr>PowerPoint-presentatie</vt:lpstr>
      <vt:lpstr>PowerPoint-presentatie</vt:lpstr>
      <vt:lpstr>PowerPoint-presentatie</vt:lpstr>
      <vt:lpstr> schrijversbuurt en de els</vt:lpstr>
      <vt:lpstr>WANNEER</vt:lpstr>
      <vt:lpstr>Waar pilots?</vt:lpstr>
      <vt:lpstr>Analyse van de wijken</vt:lpstr>
      <vt:lpstr>Afwegingskader meerwaarde</vt:lpstr>
      <vt:lpstr>PowerPoint-presentatie</vt:lpstr>
      <vt:lpstr>PowerPoint-presentatie</vt:lpstr>
      <vt:lpstr>PowerPoint-presentatie</vt:lpstr>
      <vt:lpstr>PowerPoint-presentatie</vt:lpstr>
      <vt:lpstr>PowerPoint-presentatie</vt:lpstr>
      <vt:lpstr>PowerPoint-presentatie</vt:lpstr>
    </vt:vector>
  </TitlesOfParts>
  <Company>Equalit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Maud van der Lee</dc:creator>
  <cp:lastModifiedBy>Marianne Galema</cp:lastModifiedBy>
  <cp:revision>340</cp:revision>
  <dcterms:created xsi:type="dcterms:W3CDTF">2020-11-19T07:50:57Z</dcterms:created>
  <dcterms:modified xsi:type="dcterms:W3CDTF">2021-09-30T12:29:07Z</dcterms:modified>
</cp:coreProperties>
</file>